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2AC1-AC79-488C-A5C1-2D306CF13FF7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D511-FE44-4E3E-82B7-37E25DF8C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2AC1-AC79-488C-A5C1-2D306CF13FF7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D511-FE44-4E3E-82B7-37E25DF8C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2AC1-AC79-488C-A5C1-2D306CF13FF7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D511-FE44-4E3E-82B7-37E25DF8C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2AC1-AC79-488C-A5C1-2D306CF13FF7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D511-FE44-4E3E-82B7-37E25DF8C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2AC1-AC79-488C-A5C1-2D306CF13FF7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D511-FE44-4E3E-82B7-37E25DF8C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2AC1-AC79-488C-A5C1-2D306CF13FF7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D511-FE44-4E3E-82B7-37E25DF8C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2AC1-AC79-488C-A5C1-2D306CF13FF7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D511-FE44-4E3E-82B7-37E25DF8C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2AC1-AC79-488C-A5C1-2D306CF13FF7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D511-FE44-4E3E-82B7-37E25DF8C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2AC1-AC79-488C-A5C1-2D306CF13FF7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D511-FE44-4E3E-82B7-37E25DF8C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2AC1-AC79-488C-A5C1-2D306CF13FF7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D511-FE44-4E3E-82B7-37E25DF8C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2AC1-AC79-488C-A5C1-2D306CF13FF7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D511-FE44-4E3E-82B7-37E25DF8C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52AC1-AC79-488C-A5C1-2D306CF13FF7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6D511-FE44-4E3E-82B7-37E25DF8C7E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ays.peoples.ru/year/1810.shtml" TargetMode="External"/><Relationship Id="rId2" Type="http://schemas.openxmlformats.org/officeDocument/2006/relationships/hyperlink" Target="http://days.peoples.ru/0301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485776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Работа ученика 4 класса</a:t>
            </a:r>
          </a:p>
          <a:p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Беккаева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лега</a:t>
            </a:r>
          </a:p>
        </p:txBody>
      </p:sp>
      <p:pic>
        <p:nvPicPr>
          <p:cNvPr id="1026" name="Picture 2" descr="Фотография Фредерик Шопен (photo Frederic Chopin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85728"/>
            <a:ext cx="3929090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274638"/>
            <a:ext cx="3114668" cy="6583362"/>
          </a:xfrm>
        </p:spPr>
        <p:txBody>
          <a:bodyPr>
            <a:normAutofit fontScale="90000"/>
          </a:bodyPr>
          <a:lstStyle/>
          <a:p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i="1" dirty="0" smtClean="0"/>
              <a:t>День рождения: </a:t>
            </a:r>
            <a:r>
              <a:rPr lang="ru-RU" sz="2000" i="1" dirty="0" smtClean="0">
                <a:hlinkClick r:id="rId2" tooltip="родились 01 03"/>
              </a:rPr>
              <a:t>01.03</a:t>
            </a:r>
            <a:r>
              <a:rPr lang="ru-RU" sz="2000" i="1" dirty="0" smtClean="0"/>
              <a:t>.</a:t>
            </a:r>
            <a:r>
              <a:rPr lang="ru-RU" sz="2000" i="1" dirty="0" smtClean="0">
                <a:hlinkClick r:id="rId3" tooltip="родились в 1810 году"/>
              </a:rPr>
              <a:t>1810</a:t>
            </a:r>
            <a:r>
              <a:rPr lang="ru-RU" sz="2000" i="1" dirty="0" smtClean="0"/>
              <a:t> года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i="1" dirty="0" smtClean="0"/>
              <a:t>Возраст: </a:t>
            </a:r>
            <a:r>
              <a:rPr lang="ru-RU" sz="2000" dirty="0" smtClean="0"/>
              <a:t>39 лет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1800" dirty="0"/>
              <a:t>Композиторская техника Шопена весьма нетрадиционна и во многом отступает от принятых в его эпоху </a:t>
            </a:r>
            <a:r>
              <a:rPr lang="ru-RU" sz="1800" dirty="0" smtClean="0"/>
              <a:t>правил</a:t>
            </a:r>
            <a:r>
              <a:rPr lang="ru-RU" sz="1800" dirty="0" smtClean="0"/>
              <a:t> </a:t>
            </a:r>
            <a:r>
              <a:rPr lang="ru-RU" sz="1800" dirty="0" smtClean="0"/>
              <a:t> </a:t>
            </a:r>
            <a:r>
              <a:rPr lang="ru-RU" sz="1800" dirty="0"/>
              <a:t>и приемов. Шопен был непревзойденным творцом мелодий, он одним из первых привнес в западную музыку неизвестные ей </a:t>
            </a:r>
            <a:r>
              <a:rPr lang="ru-RU" sz="1800" dirty="0" smtClean="0"/>
              <a:t>до этого </a:t>
            </a:r>
            <a:r>
              <a:rPr lang="ru-RU" sz="1800" dirty="0"/>
              <a:t>славянские ладовые и интонационные </a:t>
            </a:r>
            <a:r>
              <a:rPr lang="ru-RU" sz="1800" dirty="0" smtClean="0"/>
              <a:t>мотивы                       и </a:t>
            </a:r>
            <a:r>
              <a:rPr lang="ru-RU" sz="1800" dirty="0"/>
              <a:t>таким образом подорвал незыблемость классической ладогармонической системы, сложившейся к концу 18 </a:t>
            </a:r>
            <a:r>
              <a:rPr lang="ru-RU" sz="1800" dirty="0" smtClean="0"/>
              <a:t>в.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098" name="Picture 2" descr="http://ic.pics.livejournal.com/utvamu/65258631/291383/291383_6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571480"/>
            <a:ext cx="428625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4942" y="0"/>
            <a:ext cx="3471858" cy="664371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ШОПЕН,ФРИДЕРИК,ФРАНЦИШЕК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 </a:t>
            </a:r>
            <a:r>
              <a:rPr lang="ru-RU" sz="2000" dirty="0"/>
              <a:t>(фр. </a:t>
            </a:r>
            <a:r>
              <a:rPr lang="ru-RU" sz="2000" dirty="0" err="1"/>
              <a:t>Chopin</a:t>
            </a:r>
            <a:r>
              <a:rPr lang="ru-RU" sz="2000" dirty="0"/>
              <a:t>, </a:t>
            </a:r>
            <a:r>
              <a:rPr lang="ru-RU" sz="2000" dirty="0" err="1"/>
              <a:t>Frderic</a:t>
            </a:r>
            <a:r>
              <a:rPr lang="ru-RU" sz="2000" dirty="0"/>
              <a:t> </a:t>
            </a:r>
            <a:r>
              <a:rPr lang="ru-RU" sz="2000" dirty="0" err="1"/>
              <a:t>Franois</a:t>
            </a:r>
            <a:r>
              <a:rPr lang="ru-RU" sz="2000" dirty="0"/>
              <a:t>; польск. </a:t>
            </a:r>
            <a:r>
              <a:rPr lang="ru-RU" sz="2000" dirty="0" err="1"/>
              <a:t>Szopen</a:t>
            </a:r>
            <a:r>
              <a:rPr lang="ru-RU" sz="2000" dirty="0"/>
              <a:t>, </a:t>
            </a:r>
            <a:r>
              <a:rPr lang="ru-RU" sz="2000" dirty="0" err="1"/>
              <a:t>Fryderyk</a:t>
            </a:r>
            <a:r>
              <a:rPr lang="ru-RU" sz="2000" dirty="0"/>
              <a:t> </a:t>
            </a:r>
            <a:r>
              <a:rPr lang="ru-RU" sz="2000" dirty="0" err="1"/>
              <a:t>Franciszek</a:t>
            </a:r>
            <a:r>
              <a:rPr lang="ru-RU" sz="2000" dirty="0"/>
              <a:t>) (1810–1849), польский композитор и пианист, долгое время живший и работавший во Франции (поэтому закрепилась французская транскрипция его имени). Шопен – один из немногих композиторов, сочинявших практически только для фортепиано. Он не написал ни оперы, ни симфонии, его не привлекал хор, в его наследии нет ни одного струнного квартета. Но его многочисленные фортепианные пьесы в самых разных формах – мазурки, полонезы, баллады, ноктюрны, этюды, скерцо, вальсы и прочее – это всеми признанные шедевры.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15362" name="Picture 2" descr="http://propianino.ru/wp-content/uploads/2012/04/frederic-chopin-300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00042"/>
            <a:ext cx="4071966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6" y="274638"/>
            <a:ext cx="3257544" cy="6583362"/>
          </a:xfrm>
        </p:spPr>
        <p:txBody>
          <a:bodyPr>
            <a:noAutofit/>
          </a:bodyPr>
          <a:lstStyle/>
          <a:p>
            <a:r>
              <a:rPr lang="ru-RU" sz="1800" dirty="0"/>
              <a:t>Жизнь. </a:t>
            </a:r>
            <a:r>
              <a:rPr lang="ru-RU" sz="1800" dirty="0" err="1"/>
              <a:t>Фридерик</a:t>
            </a:r>
            <a:r>
              <a:rPr lang="ru-RU" sz="1800" dirty="0"/>
              <a:t> Шопен родился в 1810, вероятно, 22 февраля, в </a:t>
            </a:r>
            <a:r>
              <a:rPr lang="ru-RU" sz="1800" dirty="0" err="1"/>
              <a:t>Желязовой</a:t>
            </a:r>
            <a:r>
              <a:rPr lang="ru-RU" sz="1800" dirty="0"/>
              <a:t> Воле под Варшавой. Его отец Никол (</a:t>
            </a:r>
            <a:r>
              <a:rPr lang="ru-RU" sz="1800" dirty="0" err="1"/>
              <a:t>Миколай</a:t>
            </a:r>
            <a:r>
              <a:rPr lang="ru-RU" sz="1800" dirty="0"/>
              <a:t>) Шопен, французский эмигрант, служил гувернером и школьным учителем; мать воспитывалась в дворянской семье. Уже ребенком Шопен проявил яркие музыкальные способности; в 7 лет его начали учить игре на фортепиано, и в том же году был издан сочиненный им маленький полонез соль минор. Вскоре он стал баловнем всех аристократических салонов Варшавы. В богатых домах польской знати он приобрел вкус к роскоши и подчеркнутую изысканность манер.</a:t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16386" name="Picture 2" descr="http://firepic.org/images/2015-03/30/ajcxinv54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57166"/>
            <a:ext cx="3714776" cy="52435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818" y="274638"/>
            <a:ext cx="3328982" cy="6154758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В 1823 Шопен поступил в Варшавский лицей, продолжая заниматься музыкой частным образом с Иосифом </a:t>
            </a:r>
            <a:r>
              <a:rPr lang="ru-RU" sz="2000" dirty="0" err="1"/>
              <a:t>Эльснером</a:t>
            </a:r>
            <a:r>
              <a:rPr lang="ru-RU" sz="2000" dirty="0"/>
              <a:t>, директором Варшавской консерватории. В 1825 его пригласили выступить перед российским императором Александром I, и после концерта он получил награду – бриллиантовый перстень. В 16 лет Шопен был принят в консерваторию; ее окончание в 1829 формально завершило музыкальное образование Шопена. В том же году, стремясь познакомить со своим искусством издателей и публику, Шопен дал два концерта в Вене, где критики высоко оценили его произведения, а дамы – превосходные манеры. 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17410" name="Picture 2" descr="http://img.radio.cz/pictures/hudebnici/chop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428604"/>
            <a:ext cx="3786214" cy="473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818" y="274638"/>
            <a:ext cx="3328982" cy="6226196"/>
          </a:xfrm>
        </p:spPr>
        <p:txBody>
          <a:bodyPr>
            <a:normAutofit/>
          </a:bodyPr>
          <a:lstStyle/>
          <a:p>
            <a:pPr fontAlgn="base"/>
            <a:r>
              <a:rPr lang="ru-RU" sz="2000" dirty="0"/>
              <a:t>Умер 17 октября 1849 г. в Париже, похоронен на кладбище Пер-Лашез. В завещании Шопен просил отвезти его сердце на родину, в Польшу, что и было исполнено. Сердце композитора покоится в варшавском костёле Святого Креста.</a:t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18434" name="Picture 2" descr="http://f19.ifotki.info/org/6d08543fe35608ea9dc0dab1b2104488b038372277678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14356"/>
            <a:ext cx="4130673" cy="5286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Спасибо за вним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240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                День рождения: 01.03.1810 года Возраст: 39 лет       Композиторская техника Шопена весьма нетрадиционна и во многом отступает от принятых в его эпоху правил  и приемов. Шопен был непревзойденным творцом мелодий, он одним из первых привнес в западную музыку неизвестные ей до этого славянские ладовые и интонационные мотивы                       и таким образом подорвал незыблемость классической ладогармонической системы, сложившейся к концу 18 в.                   </vt:lpstr>
      <vt:lpstr>     ШОПЕН,ФРИДЕРИК,ФРАНЦИШЕК   (фр. Chopin, Frderic Franois; польск. Szopen, Fryderyk Franciszek) (1810–1849), польский композитор и пианист, долгое время живший и работавший во Франции (поэтому закрепилась французская транскрипция его имени). Шопен – один из немногих композиторов, сочинявших практически только для фортепиано. Он не написал ни оперы, ни симфонии, его не привлекал хор, в его наследии нет ни одного струнного квартета. Но его многочисленные фортепианные пьесы в самых разных формах – мазурки, полонезы, баллады, ноктюрны, этюды, скерцо, вальсы и прочее – это всеми признанные шедевры.      </vt:lpstr>
      <vt:lpstr>Жизнь. Фридерик Шопен родился в 1810, вероятно, 22 февраля, в Желязовой Воле под Варшавой. Его отец Никол (Миколай) Шопен, французский эмигрант, служил гувернером и школьным учителем; мать воспитывалась в дворянской семье. Уже ребенком Шопен проявил яркие музыкальные способности; в 7 лет его начали учить игре на фортепиано, и в том же году был издан сочиненный им маленький полонез соль минор. Вскоре он стал баловнем всех аристократических салонов Варшавы. В богатых домах польской знати он приобрел вкус к роскоши и подчеркнутую изысканность манер.  </vt:lpstr>
      <vt:lpstr>В 1823 Шопен поступил в Варшавский лицей, продолжая заниматься музыкой частным образом с Иосифом Эльснером, директором Варшавской консерватории. В 1825 его пригласили выступить перед российским императором Александром I, и после концерта он получил награду – бриллиантовый перстень. В 16 лет Шопен был принят в консерваторию; ее окончание в 1829 формально завершило музыкальное образование Шопена. В том же году, стремясь познакомить со своим искусством издателей и публику, Шопен дал два концерта в Вене, где критики высоко оценили его произведения, а дамы – превосходные манеры.   </vt:lpstr>
      <vt:lpstr>Умер 17 октября 1849 г. в Париже, похоронен на кладбище Пер-Лашез. В завещании Шопен просил отвезти его сердце на родину, в Польшу, что и было исполнено. Сердце композитора покоится в варшавском костёле Святого Креста.  </vt:lpstr>
      <vt:lpstr>Слайд 7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Залина</dc:creator>
  <cp:lastModifiedBy>Залина</cp:lastModifiedBy>
  <cp:revision>6</cp:revision>
  <dcterms:created xsi:type="dcterms:W3CDTF">2016-02-09T15:07:27Z</dcterms:created>
  <dcterms:modified xsi:type="dcterms:W3CDTF">2016-02-09T16:00:17Z</dcterms:modified>
</cp:coreProperties>
</file>