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198B-0413-4CFA-9AE3-0B12F9DD0EC6}" type="datetimeFigureOut">
              <a:rPr lang="ru-RU" smtClean="0"/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F3AC5-F74B-4BA1-8282-FAF2BDEC9C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wisdoms.ru/avt/b193.html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sdoms.ru/avt/b237.html" TargetMode="External"/><Relationship Id="rId2" Type="http://schemas.openxmlformats.org/officeDocument/2006/relationships/hyperlink" Target="http://www.wisdoms.ru/avt/b63.html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6529406" cy="1470025"/>
          </a:xfrm>
        </p:spPr>
        <p:txBody>
          <a:bodyPr>
            <a:normAutofit/>
          </a:bodyPr>
          <a:lstStyle/>
          <a:p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857892"/>
            <a:ext cx="6343672" cy="100010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Работа </a:t>
            </a:r>
            <a:r>
              <a:rPr lang="ru-RU" sz="1800" dirty="0" err="1" smtClean="0">
                <a:solidFill>
                  <a:schemeClr val="tx1"/>
                </a:solidFill>
              </a:rPr>
              <a:t>Беккаева</a:t>
            </a:r>
            <a:r>
              <a:rPr lang="ru-RU" sz="1800" dirty="0" smtClean="0">
                <a:solidFill>
                  <a:schemeClr val="tx1"/>
                </a:solidFill>
              </a:rPr>
              <a:t>  Олега, ученика 4класса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МКОУ СОШ №2  с. </a:t>
            </a:r>
            <a:r>
              <a:rPr lang="ru-RU" sz="1800" dirty="0" err="1" smtClean="0">
                <a:solidFill>
                  <a:schemeClr val="tx1"/>
                </a:solidFill>
              </a:rPr>
              <a:t>Дур-Дур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2290" name="Picture 2" descr="http://dok.opredelim.com/pars_docs/refs/64/63103/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42" y="274638"/>
            <a:ext cx="3471858" cy="5654692"/>
          </a:xfrm>
        </p:spPr>
        <p:txBody>
          <a:bodyPr>
            <a:noAutofit/>
          </a:bodyPr>
          <a:lstStyle/>
          <a:p>
            <a:r>
              <a:rPr lang="ru-RU" sz="1600" dirty="0"/>
              <a:t>В 1904 г. Чехов отправился поправлять здоровье на немецкий курорт, в </a:t>
            </a:r>
            <a:r>
              <a:rPr lang="ru-RU" sz="1600" dirty="0" err="1"/>
              <a:t>Баденвейлер</a:t>
            </a:r>
            <a:r>
              <a:rPr lang="ru-RU" sz="1600" dirty="0"/>
              <a:t>. Здесь 15 июля (2 июля по ст. ст.) 1904 г. он скончался, его тело привезли в Россию и 22 июля похоронили в Успенской церкви, на монастырском кладбище, возле отца. Когда кладбище в Новодевичьем монастыре упразднили, останки писателя в 1933 г. перезахоронили на кладбище, расположенном за монастырем.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2530" name="Picture 2" descr="http://kokh.hop.ru/css/lesson8/badenweil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5214942" cy="59102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  за  внимание!</a:t>
            </a:r>
            <a:endParaRPr lang="ru-RU" dirty="0"/>
          </a:p>
        </p:txBody>
      </p:sp>
      <p:pic>
        <p:nvPicPr>
          <p:cNvPr id="24580" name="Picture 4" descr="http://rpp.nashaucheba.ru/pars_docs/refs/59/58175/img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5869006"/>
          </a:xfrm>
        </p:spPr>
        <p:txBody>
          <a:bodyPr>
            <a:noAutofit/>
          </a:bodyPr>
          <a:lstStyle/>
          <a:p>
            <a:r>
              <a:rPr lang="ru-RU" sz="2000" dirty="0"/>
              <a:t>Антон Павлович Чехов - крупнейший русский писатель, драматург, классик мировой литературы. Из написанных им порядка 900 произведений немалое количество вошло в сокровищницу не только русской литературы; спектакли по его пьесам до сих пор не сходят с театральных подмостков в разных уголках мира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26" name="Picture 2" descr="http://rudocs.exdat.com/data/286/285671/285671_html_m2a9fb3e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3614704" cy="5072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4810" y="274638"/>
            <a:ext cx="4471990" cy="6083320"/>
          </a:xfrm>
        </p:spPr>
        <p:txBody>
          <a:bodyPr>
            <a:normAutofit fontScale="90000"/>
          </a:bodyPr>
          <a:lstStyle/>
          <a:p>
            <a:r>
              <a:rPr lang="ru-RU" sz="1800" dirty="0"/>
              <a:t>Антон Павлович появился на свет 29 января (17 января по ст. ст.) 1860 г. в Екатеринославской губернии, г. Таганрог. Его отец был купцом, и сыновья, в том числе Антон, помогали ему в лавке с малых лет. Кроме того, они ежедневно по утрам пели в церковном хоре, поэтому их детство было далеко не безоблачной и беззаботной порой.</a:t>
            </a:r>
            <a:br>
              <a:rPr lang="ru-RU" sz="1800" dirty="0"/>
            </a:br>
            <a:r>
              <a:rPr lang="ru-RU" sz="1800" dirty="0"/>
              <a:t>После окончания местной греческой школы 8-летний Чехов становится учащимся гимназии, которая на то время в южной России была одним из старейших учебных заведений с богатыми традициями. Этот период биографии имел чрезвычайно большое значение для его становления как человека и писателя. Будучи гимназистом, он полюбил чтение и театр, здесь сформировалось его мировоззрение. В стенах гимназии он впервые попробовал себя в литературе, начал писать короткие юмористические рассказы, зарисовки.</a:t>
            </a:r>
            <a:br>
              <a:rPr lang="ru-RU" sz="18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5362" name="Picture 2" descr="http://img1.liveinternet.ru/images/attach/c/10/110/770/110770401_20140306_1653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928670"/>
            <a:ext cx="4000528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274638"/>
            <a:ext cx="4043362" cy="6583362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После ее окончания в 1879 г. Чехов поступил в Московский университет, на </a:t>
            </a:r>
            <a:r>
              <a:rPr lang="ru-RU" sz="1600" dirty="0" err="1"/>
              <a:t>медицинскийфакультет</a:t>
            </a:r>
            <a:r>
              <a:rPr lang="ru-RU" sz="1600" dirty="0"/>
              <a:t>. К этому же времени относится его дебют в журнале «Стрекоза», который в 1880 г. опубликовал рассказ первокурсника «Письмо к ученому соседу» и его же юмористическую зарисовку «Что чаще всего встречается в романах повестях и т.п.». Впоследствии Чехов продолжал творить в рамках малых литературных форм: его фельетоны, юморески, рассказы появлялись в юмористических изданиях «Будильник», «Зритель», «Осколки». Сочинения Чехов подписывал различными псевдонимами - </a:t>
            </a:r>
            <a:r>
              <a:rPr lang="ru-RU" sz="1600" dirty="0" err="1"/>
              <a:t>Чехонте</a:t>
            </a:r>
            <a:r>
              <a:rPr lang="ru-RU" sz="1600" dirty="0"/>
              <a:t>, Брат моего брата, Человек без селезенки и др.</a:t>
            </a:r>
            <a:br>
              <a:rPr lang="ru-RU" sz="1600" dirty="0"/>
            </a:br>
            <a:r>
              <a:rPr lang="ru-RU" sz="1600" dirty="0"/>
              <a:t>В 1882 г. у него был уже готов первый сборник рассказов, однако он так и не увидел свет (не исключено, что его не пропустила цензура), но уже спустя два года, в 1884 г., сборник рассказов «Сказки Мельпомены» был опубликован. Этот год оказался примечательным еще и окончанием учебы, получением диплома уездного врача. Чехов приступил к профессиональной деятельности в </a:t>
            </a:r>
            <a:r>
              <a:rPr lang="ru-RU" sz="1600" dirty="0" err="1"/>
              <a:t>Чикинской</a:t>
            </a:r>
            <a:r>
              <a:rPr lang="ru-RU" sz="1600" dirty="0"/>
              <a:t> больнице, позднее местом его работы был Звенигород.</a:t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6386" name="Picture 2" descr="http://mtdata.ru/u24/photoA319/20668538859-0/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4572000" cy="6286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274638"/>
            <a:ext cx="3543296" cy="5797568"/>
          </a:xfrm>
        </p:spPr>
        <p:txBody>
          <a:bodyPr>
            <a:normAutofit/>
          </a:bodyPr>
          <a:lstStyle/>
          <a:p>
            <a:r>
              <a:rPr lang="ru-RU" sz="1600" dirty="0"/>
              <a:t>На протяжении 1885-1886 гг. А.П. Чехов был верен себе как автор коротких рассказов, главным образом, юмористического характера. Однако старшие собратья по перу - Д. Григорович, В. </a:t>
            </a:r>
            <a:r>
              <a:rPr lang="ru-RU" sz="1600" dirty="0" err="1"/>
              <a:t>Билибин</a:t>
            </a:r>
            <a:r>
              <a:rPr lang="ru-RU" sz="1600" dirty="0"/>
              <a:t>, А. Суворин - выражали сожаление по поводу растраты таланта на подобную «мелочевку». Начинающий литератор внял этим рекомендациям, и постепенно его рассказы приобретали больший объем и серьезность содержания.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7410" name="Picture 2" descr="http://bigslide.ru/images/5/4282/831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843441" cy="593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274638"/>
            <a:ext cx="4543428" cy="5940444"/>
          </a:xfrm>
        </p:spPr>
        <p:txBody>
          <a:bodyPr>
            <a:normAutofit/>
          </a:bodyPr>
          <a:lstStyle/>
          <a:p>
            <a:r>
              <a:rPr lang="ru-RU" sz="1600" dirty="0"/>
              <a:t>Важным свидетельством перестройки образа мыслей стали путешествия 1887 г. Заметно сократив сотрудничество с юмористическими изданиями, он путешествовал по родному южному краю, позднее посетил Кавказ, Крым. Результатом пребывания на юге стало написание рассказа «Степь», с которым он дебютировал в толстом журнале «Северный вестник». Критики не оставили это сочинение без внимания. Впоследствии Чехов сотрудничал не только с «Северным вестником», но и с «Жизнью», «Русской мыслью»; увидел свет целый ряд отдельных произведений и сборников, а в 1888 г. его «В сумерках» были награждены половиной </a:t>
            </a:r>
            <a:r>
              <a:rPr lang="ru-RU" sz="1600" u="sng" dirty="0">
                <a:hlinkClick r:id="rId2"/>
              </a:rPr>
              <a:t>Пушкинской</a:t>
            </a:r>
            <a:r>
              <a:rPr lang="ru-RU" sz="1600" dirty="0"/>
              <a:t> премии. Публика не пропускала ни одного его нового произведения, известность и авторитет Чехова-литератора неуклонно росли. Вторая половина 80-ых гг. была отмечена интенсивной работой над драматическими произведениями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8434" name="Picture 2" descr="http://www.magazin.belkniga.by/upload/resize_cache/iblock/baf/200_288_2/dama_s_sobachkoy_povesti_i_rasskaz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14356"/>
            <a:ext cx="4143372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7686" y="274638"/>
            <a:ext cx="4329114" cy="5368940"/>
          </a:xfrm>
        </p:spPr>
        <p:txBody>
          <a:bodyPr>
            <a:normAutofit fontScale="90000"/>
          </a:bodyPr>
          <a:lstStyle/>
          <a:p>
            <a:r>
              <a:rPr lang="ru-RU" sz="1600" dirty="0"/>
              <a:t>Несмотря на внешнее благополучие писательской судьбы, Чехов оставался неудовлетворен своим творчеством, ощущал нехватку знания жизни. На выручку пришло проверенное средство - путешествие, на этот раз на остров Сахалин, место, куда ссылали каторжников. Некоторое время Чехов держал решение отправиться туда в тайне, и, когда в январе 1890 г. поделился замыслом со знакомыми, в обществе это произвело настоящий фурор. Прибыв 23 июля 1890 г. на остров, несколько месяцев писатель провел в активном общении с местными обитателями, собрал о жителях Сахалина богатую картотеку, вопреки запрету местной администрации контактировал с политзаключенными. После долгого путешествия 19 декабря он прибыл в Тулу, где его встречали родственники. Следующие 5 лет были посвящены написанию книги очерково-публицистического характера «Остров Сахалин». Как признавался сам писатель, это путешествие сыграло чрезвычайно важную роль в его дальнейшей творческой биографии.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9458" name="Picture 2" descr="http://cs624731.vk.me/v624731224/2ccd7/b_B1jNBYoW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4286250" cy="5267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752" y="274638"/>
            <a:ext cx="3829048" cy="5226064"/>
          </a:xfrm>
        </p:spPr>
        <p:txBody>
          <a:bodyPr>
            <a:normAutofit/>
          </a:bodyPr>
          <a:lstStyle/>
          <a:p>
            <a:r>
              <a:rPr lang="ru-RU" sz="1600" dirty="0"/>
              <a:t>Возвратившись с Сахалина, А. Чехов до 1892 г. жил в Москве, а затем по 1899 г. проживал в купленном им имении Мелихово в Подмосковье. Там он лечил крестьян, содействовал строительству школ, оказывал помощь беднейшему населению и, конечно же, продолжал писать. За период т.н. </a:t>
            </a:r>
            <a:r>
              <a:rPr lang="ru-RU" sz="1600" dirty="0" err="1"/>
              <a:t>мелиховского</a:t>
            </a:r>
            <a:r>
              <a:rPr lang="ru-RU" sz="1600" dirty="0"/>
              <a:t> сидения из-под его пера вышло 42 произведения, среди которых известнейшие «Человек в футляре», «Дама с собачкой», «Палата № 6» и др. Принято считать, что 1893 г. ознаменовал собой начало нового этапа в творческой деятельности, во время которого были созданы знаменитые пьесы «Чайка» (1896), «Дядя Ваня» (1897), «Три сестры» (1900-1901), «Вишневый сад» (1903-1904); все они вошли в репертуар открытого в 1898 г. МХТ.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0482" name="Picture 2" descr="http://bigslide.ru/images/17/16800/831/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428605"/>
            <a:ext cx="5129257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85728"/>
            <a:ext cx="3614734" cy="4714908"/>
          </a:xfrm>
        </p:spPr>
        <p:txBody>
          <a:bodyPr>
            <a:normAutofit/>
          </a:bodyPr>
          <a:lstStyle/>
          <a:p>
            <a:r>
              <a:rPr lang="ru-RU" sz="1600" dirty="0"/>
              <a:t>В 1899 г. Чехов покидает подмосковное имение и обосновывается в Ялте, в построенном им доме. На переезд писателя </a:t>
            </a:r>
            <a:r>
              <a:rPr lang="ru-RU" sz="1600" dirty="0" err="1"/>
              <a:t>сподвигли</a:t>
            </a:r>
            <a:r>
              <a:rPr lang="ru-RU" sz="1600" dirty="0"/>
              <a:t> смерть отца и ухудшение состояния из-за туберкулеза. В 1901 г. он женится на О. </a:t>
            </a:r>
            <a:r>
              <a:rPr lang="ru-RU" sz="1600" dirty="0" err="1"/>
              <a:t>Книппер</a:t>
            </a:r>
            <a:r>
              <a:rPr lang="ru-RU" sz="1600" dirty="0"/>
              <a:t>, актрисе МХТ, и бывает в Москве лишь наездами. В ялтинском доме Чехова побывали многие известные личности, в частности, И. Бунин, </a:t>
            </a:r>
            <a:r>
              <a:rPr lang="ru-RU" sz="1600" u="sng" dirty="0">
                <a:hlinkClick r:id="rId2"/>
              </a:rPr>
              <a:t>М. Горький</a:t>
            </a:r>
            <a:r>
              <a:rPr lang="ru-RU" sz="1600" dirty="0"/>
              <a:t>, </a:t>
            </a:r>
            <a:r>
              <a:rPr lang="ru-RU" sz="1600" u="sng" dirty="0">
                <a:hlinkClick r:id="rId3"/>
              </a:rPr>
              <a:t>Лев Толстой</a:t>
            </a:r>
            <a:r>
              <a:rPr lang="ru-RU" sz="1600" dirty="0"/>
              <a:t> и др. В 1902 г. Антон Павлович отказался от присужденного ему двумя годами ранее титула почетного академика, протестуя тем самым против того, что Николай II лишил этого же звания М. Горького.</a:t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21506" name="Picture 2" descr="http://www22.ria.ru/images/20651/00/20651005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28604"/>
            <a:ext cx="4457700" cy="607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669</Words>
  <Application>Microsoft Office PowerPoint</Application>
  <PresentationFormat>Экран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Антон Павлович Чехов - крупнейший русский писатель, драматург, классик мировой литературы. Из написанных им порядка 900 произведений немалое количество вошло в сокровищницу не только русской литературы; спектакли по его пьесам до сих пор не сходят с театральных подмостков в разных уголках мира.</vt:lpstr>
      <vt:lpstr>Антон Павлович появился на свет 29 января (17 января по ст. ст.) 1860 г. в Екатеринославской губернии, г. Таганрог. Его отец был купцом, и сыновья, в том числе Антон, помогали ему в лавке с малых лет. Кроме того, они ежедневно по утрам пели в церковном хоре, поэтому их детство было далеко не безоблачной и беззаботной порой. После окончания местной греческой школы 8-летний Чехов становится учащимся гимназии, которая на то время в южной России была одним из старейших учебных заведений с богатыми традициями. Этот период биографии имел чрезвычайно большое значение для его становления как человека и писателя. Будучи гимназистом, он полюбил чтение и театр, здесь сформировалось его мировоззрение. В стенах гимназии он впервые попробовал себя в литературе, начал писать короткие юмористические рассказы, зарисовки.  </vt:lpstr>
      <vt:lpstr>После ее окончания в 1879 г. Чехов поступил в Московский университет, на медицинскийфакультет. К этому же времени относится его дебют в журнале «Стрекоза», который в 1880 г. опубликовал рассказ первокурсника «Письмо к ученому соседу» и его же юмористическую зарисовку «Что чаще всего встречается в романах повестях и т.п.». Впоследствии Чехов продолжал творить в рамках малых литературных форм: его фельетоны, юморески, рассказы появлялись в юмористических изданиях «Будильник», «Зритель», «Осколки». Сочинения Чехов подписывал различными псевдонимами - Чехонте, Брат моего брата, Человек без селезенки и др. В 1882 г. у него был уже готов первый сборник рассказов, однако он так и не увидел свет (не исключено, что его не пропустила цензура), но уже спустя два года, в 1884 г., сборник рассказов «Сказки Мельпомены» был опубликован. Этот год оказался примечательным еще и окончанием учебы, получением диплома уездного врача. Чехов приступил к профессиональной деятельности в Чикинской больнице, позднее местом его работы был Звенигород.  </vt:lpstr>
      <vt:lpstr>На протяжении 1885-1886 гг. А.П. Чехов был верен себе как автор коротких рассказов, главным образом, юмористического характера. Однако старшие собратья по перу - Д. Григорович, В. Билибин, А. Суворин - выражали сожаление по поводу растраты таланта на подобную «мелочевку». Начинающий литератор внял этим рекомендациям, и постепенно его рассказы приобретали больший объем и серьезность содержания. </vt:lpstr>
      <vt:lpstr>Важным свидетельством перестройки образа мыслей стали путешествия 1887 г. Заметно сократив сотрудничество с юмористическими изданиями, он путешествовал по родному южному краю, позднее посетил Кавказ, Крым. Результатом пребывания на юге стало написание рассказа «Степь», с которым он дебютировал в толстом журнале «Северный вестник». Критики не оставили это сочинение без внимания. Впоследствии Чехов сотрудничал не только с «Северным вестником», но и с «Жизнью», «Русской мыслью»; увидел свет целый ряд отдельных произведений и сборников, а в 1888 г. его «В сумерках» были награждены половиной Пушкинской премии. Публика не пропускала ни одного его нового произведения, известность и авторитет Чехова-литератора неуклонно росли. Вторая половина 80-ых гг. была отмечена интенсивной работой над драматическими произведениями.</vt:lpstr>
      <vt:lpstr>Несмотря на внешнее благополучие писательской судьбы, Чехов оставался неудовлетворен своим творчеством, ощущал нехватку знания жизни. На выручку пришло проверенное средство - путешествие, на этот раз на остров Сахалин, место, куда ссылали каторжников. Некоторое время Чехов держал решение отправиться туда в тайне, и, когда в январе 1890 г. поделился замыслом со знакомыми, в обществе это произвело настоящий фурор. Прибыв 23 июля 1890 г. на остров, несколько месяцев писатель провел в активном общении с местными обитателями, собрал о жителях Сахалина богатую картотеку, вопреки запрету местной администрации контактировал с политзаключенными. После долгого путешествия 19 декабря он прибыл в Тулу, где его встречали родственники. Следующие 5 лет были посвящены написанию книги очерково-публицистического характера «Остров Сахалин». Как признавался сам писатель, это путешествие сыграло чрезвычайно важную роль в его дальнейшей творческой биографии. </vt:lpstr>
      <vt:lpstr>Возвратившись с Сахалина, А. Чехов до 1892 г. жил в Москве, а затем по 1899 г. проживал в купленном им имении Мелихово в Подмосковье. Там он лечил крестьян, содействовал строительству школ, оказывал помощь беднейшему населению и, конечно же, продолжал писать. За период т.н. мелиховского сидения из-под его пера вышло 42 произведения, среди которых известнейшие «Человек в футляре», «Дама с собачкой», «Палата № 6» и др. Принято считать, что 1893 г. ознаменовал собой начало нового этапа в творческой деятельности, во время которого были созданы знаменитые пьесы «Чайка» (1896), «Дядя Ваня» (1897), «Три сестры» (1900-1901), «Вишневый сад» (1903-1904); все они вошли в репертуар открытого в 1898 г. МХТ. </vt:lpstr>
      <vt:lpstr>В 1899 г. Чехов покидает подмосковное имение и обосновывается в Ялте, в построенном им доме. На переезд писателя сподвигли смерть отца и ухудшение состояния из-за туберкулеза. В 1901 г. он женится на О. Книппер, актрисе МХТ, и бывает в Москве лишь наездами. В ялтинском доме Чехова побывали многие известные личности, в частности, И. Бунин, М. Горький, Лев Толстой и др. В 1902 г. Антон Павлович отказался от присужденного ему двумя годами ранее титула почетного академика, протестуя тем самым против того, что Николай II лишил этого же звания М. Горького. </vt:lpstr>
      <vt:lpstr>В 1904 г. Чехов отправился поправлять здоровье на немецкий курорт, в Баденвейлер. Здесь 15 июля (2 июля по ст. ст.) 1904 г. он скончался, его тело привезли в Россию и 22 июля похоронили в Успенской церкви, на монастырском кладбище, возле отца. Когда кладбище в Новодевичьем монастыре упразднили, останки писателя в 1933 г. перезахоронили на кладбище, расположенном за монастырем. </vt:lpstr>
      <vt:lpstr>Спасибо   за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</dc:title>
  <dc:creator>ooopom</dc:creator>
  <cp:lastModifiedBy>ooopom</cp:lastModifiedBy>
  <cp:revision>5</cp:revision>
  <dcterms:created xsi:type="dcterms:W3CDTF">2015-10-18T15:20:43Z</dcterms:created>
  <dcterms:modified xsi:type="dcterms:W3CDTF">2015-10-18T15:59:15Z</dcterms:modified>
</cp:coreProperties>
</file>