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F8CA-3BB4-4B9B-8463-96FCDBEB2CBE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CFC3-806E-4A77-86ED-5B7AF41C1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F8CA-3BB4-4B9B-8463-96FCDBEB2CBE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CFC3-806E-4A77-86ED-5B7AF41C1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F8CA-3BB4-4B9B-8463-96FCDBEB2CBE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CFC3-806E-4A77-86ED-5B7AF41C1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F8CA-3BB4-4B9B-8463-96FCDBEB2CBE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CFC3-806E-4A77-86ED-5B7AF41C1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F8CA-3BB4-4B9B-8463-96FCDBEB2CBE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CFC3-806E-4A77-86ED-5B7AF41C1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F8CA-3BB4-4B9B-8463-96FCDBEB2CBE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CFC3-806E-4A77-86ED-5B7AF41C1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F8CA-3BB4-4B9B-8463-96FCDBEB2CBE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CFC3-806E-4A77-86ED-5B7AF41C1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F8CA-3BB4-4B9B-8463-96FCDBEB2CBE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CFC3-806E-4A77-86ED-5B7AF41C1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F8CA-3BB4-4B9B-8463-96FCDBEB2CBE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CFC3-806E-4A77-86ED-5B7AF41C1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F8CA-3BB4-4B9B-8463-96FCDBEB2CBE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CFC3-806E-4A77-86ED-5B7AF41C1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F8CA-3BB4-4B9B-8463-96FCDBEB2CBE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CFC3-806E-4A77-86ED-5B7AF41C1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CF8CA-3BB4-4B9B-8463-96FCDBEB2CBE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0CFC3-806E-4A77-86ED-5B7AF41C1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4%D0%B5%D1%82,_%D0%90%D1%84%D0%B0%D0%BD%D0%B0%D1%81%D0%B8%D0%B9_%D0%90%D1%84%D0%B0%D0%BD%D0%B0%D1%81%D1%8C%D0%B5%D0%B2%D0%B8%D1%87" TargetMode="External"/><Relationship Id="rId2" Type="http://schemas.openxmlformats.org/officeDocument/2006/relationships/hyperlink" Target="https://ru.wikipedia.org/wiki/%D0%94%D0%B0%D1%80%D0%BC%D1%88%D1%82%D0%B0%D0%B4%D1%82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43512"/>
            <a:ext cx="6400800" cy="17144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Работа </a:t>
            </a:r>
            <a:r>
              <a:rPr lang="ru-RU" sz="2800" dirty="0" err="1" smtClean="0">
                <a:solidFill>
                  <a:schemeClr val="tx1"/>
                </a:solidFill>
              </a:rPr>
              <a:t>Беккаева</a:t>
            </a:r>
            <a:r>
              <a:rPr lang="ru-RU" sz="2800" dirty="0" smtClean="0">
                <a:solidFill>
                  <a:schemeClr val="tx1"/>
                </a:solidFill>
              </a:rPr>
              <a:t> Олега,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ученика 4 класса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МКОУ СОШ №2 с. </a:t>
            </a:r>
            <a:r>
              <a:rPr lang="ru-RU" sz="2800" smtClean="0">
                <a:solidFill>
                  <a:schemeClr val="tx1"/>
                </a:solidFill>
              </a:rPr>
              <a:t>Дур-Дур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mypresentation.ru/documents/1cc1046b334c2ff06ecdcc6ee75216ae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620000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14290"/>
            <a:ext cx="3786182" cy="6286544"/>
          </a:xfrm>
        </p:spPr>
        <p:txBody>
          <a:bodyPr>
            <a:normAutofit/>
          </a:bodyPr>
          <a:lstStyle/>
          <a:p>
            <a:r>
              <a:rPr lang="ru-RU" sz="2400" b="1" dirty="0"/>
              <a:t>Афанасий Фет родился</a:t>
            </a:r>
            <a:r>
              <a:rPr lang="ru-RU" sz="2400" dirty="0"/>
              <a:t> 5 декабря (23 ноября по старому стилю) 1820 года в селе Новоселки </a:t>
            </a:r>
            <a:r>
              <a:rPr lang="ru-RU" sz="2400" dirty="0" err="1"/>
              <a:t>Мценского</a:t>
            </a:r>
            <a:r>
              <a:rPr lang="ru-RU" sz="2400" dirty="0"/>
              <a:t> уезда Орловской губернии. Он был внебрачным сыном помещика </a:t>
            </a:r>
            <a:r>
              <a:rPr lang="ru-RU" sz="2400" dirty="0" err="1"/>
              <a:t>Шеншина</a:t>
            </a:r>
            <a:r>
              <a:rPr lang="ru-RU" sz="2400" dirty="0"/>
              <a:t> и в четырнадцать лет по решению духовной консистории получил фамилию своей матери Шарлотты Фет, одновременно утратив право на дворянство.</a:t>
            </a:r>
          </a:p>
        </p:txBody>
      </p:sp>
      <p:pic>
        <p:nvPicPr>
          <p:cNvPr id="4098" name="Picture 2" descr="http://mudroslov.com/wp-content/uploads/2013/07/mudroslov-184-vidnye-vyskazyvaniya-o-pisately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356"/>
            <a:ext cx="4071966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357166"/>
            <a:ext cx="4229104" cy="6143668"/>
          </a:xfrm>
        </p:spPr>
        <p:txBody>
          <a:bodyPr>
            <a:noAutofit/>
          </a:bodyPr>
          <a:lstStyle/>
          <a:p>
            <a:r>
              <a:rPr lang="ru-RU" sz="2000" dirty="0"/>
              <a:t>Отец — </a:t>
            </a:r>
            <a:r>
              <a:rPr lang="ru-RU" sz="2000" dirty="0" err="1"/>
              <a:t>Иоганн-Петер-Карл-Вильгельм</a:t>
            </a:r>
            <a:r>
              <a:rPr lang="ru-RU" sz="2000" dirty="0"/>
              <a:t> Фет </a:t>
            </a:r>
            <a:r>
              <a:rPr lang="ru-RU" sz="2000" dirty="0" smtClean="0"/>
              <a:t> </a:t>
            </a:r>
            <a:r>
              <a:rPr lang="ru-RU" sz="2000" dirty="0"/>
              <a:t>(1789—1825), асессор городского суда </a:t>
            </a:r>
            <a:r>
              <a:rPr lang="ru-RU" sz="2000" dirty="0">
                <a:hlinkClick r:id="rId2" tooltip="Дармштадт"/>
              </a:rPr>
              <a:t>Дармштадта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>Мать — Шарлотта-Елизавета Беккер (1798—1844).</a:t>
            </a:r>
            <a:br>
              <a:rPr lang="ru-RU" sz="2000" dirty="0"/>
            </a:br>
            <a:r>
              <a:rPr lang="ru-RU" sz="2000" dirty="0"/>
              <a:t>Сестра — </a:t>
            </a:r>
            <a:r>
              <a:rPr lang="ru-RU" sz="2000" dirty="0" err="1"/>
              <a:t>Каролина-Шарлотта-Георгина-Эрнестина</a:t>
            </a:r>
            <a:r>
              <a:rPr lang="ru-RU" sz="2000" dirty="0"/>
              <a:t> </a:t>
            </a:r>
            <a:r>
              <a:rPr lang="ru-RU" sz="2000" dirty="0" smtClean="0"/>
              <a:t>Фет </a:t>
            </a:r>
            <a:r>
              <a:rPr lang="ru-RU" sz="2000" dirty="0"/>
              <a:t>(1819—1868).</a:t>
            </a:r>
            <a:br>
              <a:rPr lang="ru-RU" sz="2000" dirty="0"/>
            </a:br>
            <a:r>
              <a:rPr lang="ru-RU" sz="2000" dirty="0"/>
              <a:t>Отчим — </a:t>
            </a:r>
            <a:r>
              <a:rPr lang="ru-RU" sz="2000" dirty="0" err="1"/>
              <a:t>Шеншин</a:t>
            </a:r>
            <a:r>
              <a:rPr lang="ru-RU" sz="2000" dirty="0"/>
              <a:t> Афанасий </a:t>
            </a:r>
            <a:r>
              <a:rPr lang="ru-RU" sz="2000" dirty="0" err="1"/>
              <a:t>Неофитович</a:t>
            </a:r>
            <a:r>
              <a:rPr lang="ru-RU" sz="2000" dirty="0"/>
              <a:t> (1775—1855).</a:t>
            </a:r>
            <a:br>
              <a:rPr lang="ru-RU" sz="2000" dirty="0"/>
            </a:br>
            <a:r>
              <a:rPr lang="ru-RU" sz="2000" dirty="0"/>
              <a:t>Дедушка по матери — Карл-Вильгельм Беккер (1766—1826), тайный советник, военный комиссар.</a:t>
            </a:r>
            <a:br>
              <a:rPr lang="ru-RU" sz="2000" dirty="0"/>
            </a:br>
            <a:r>
              <a:rPr lang="ru-RU" sz="2000" dirty="0"/>
              <a:t>Дедушка по отцу — Иоганн </a:t>
            </a:r>
            <a:r>
              <a:rPr lang="ru-RU" sz="2000" dirty="0" smtClean="0"/>
              <a:t>Фет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Бабушка по отцу — </a:t>
            </a:r>
            <a:r>
              <a:rPr lang="ru-RU" sz="2000" dirty="0" err="1"/>
              <a:t>Миленс</a:t>
            </a:r>
            <a:r>
              <a:rPr lang="ru-RU" sz="2000" dirty="0"/>
              <a:t> </a:t>
            </a:r>
            <a:r>
              <a:rPr lang="ru-RU" sz="2000" dirty="0" err="1"/>
              <a:t>Сибилла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>Бабушка по матери — </a:t>
            </a:r>
            <a:r>
              <a:rPr lang="ru-RU" sz="2000" dirty="0" err="1"/>
              <a:t>Гагерн</a:t>
            </a:r>
            <a:r>
              <a:rPr lang="ru-RU" sz="2000" dirty="0"/>
              <a:t> Генриетта</a:t>
            </a:r>
            <a:r>
              <a:rPr lang="ru-RU" sz="2000" baseline="30000" dirty="0">
                <a:hlinkClick r:id="rId3"/>
              </a:rPr>
              <a:t>[2]</a:t>
            </a:r>
            <a:r>
              <a:rPr lang="ru-RU" sz="2000" dirty="0"/>
              <a:t>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6146" name="Picture 2" descr="http://img0.liveinternet.ru/images/attach/c/2/72/174/72174292_item_1013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928802"/>
            <a:ext cx="4762500" cy="28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214290"/>
            <a:ext cx="3428992" cy="5715040"/>
          </a:xfrm>
        </p:spPr>
        <p:txBody>
          <a:bodyPr>
            <a:normAutofit/>
          </a:bodyPr>
          <a:lstStyle/>
          <a:p>
            <a:r>
              <a:rPr lang="ru-RU" sz="2800" dirty="0"/>
              <a:t>Впоследствии он добился потомственного дворянского звания и возвратил себе фамилию </a:t>
            </a:r>
            <a:r>
              <a:rPr lang="ru-RU" sz="2800" dirty="0" err="1"/>
              <a:t>Шеншин</a:t>
            </a:r>
            <a:r>
              <a:rPr lang="ru-RU" sz="2800" dirty="0"/>
              <a:t>, но литературное имя — Фет — осталось за ним навсегда.</a:t>
            </a:r>
          </a:p>
        </p:txBody>
      </p:sp>
      <p:pic>
        <p:nvPicPr>
          <p:cNvPr id="17410" name="Picture 2" descr="http://i.timeout.ru/pix/resize/302/77/708x46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5572132" cy="5167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86512" y="214290"/>
            <a:ext cx="26432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Афанасий учился на словесном факультете Московского университета, здесь он сблизился с Аполлоном Григорьевым и входил в кружок студентов, усиленно занимавшихся философией и поэзией.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86512" y="2714620"/>
            <a:ext cx="2857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Еще студентом, в 1840 году, Фет издал первый сборник своих стихотворений — "Лирический Пантеон".</a:t>
            </a:r>
          </a:p>
        </p:txBody>
      </p:sp>
      <p:pic>
        <p:nvPicPr>
          <p:cNvPr id="16386" name="Picture 2" descr="http://likebook.ru/store/pictures/30/30253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3505200" cy="553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571480"/>
            <a:ext cx="3471858" cy="4643470"/>
          </a:xfrm>
        </p:spPr>
        <p:txBody>
          <a:bodyPr>
            <a:noAutofit/>
          </a:bodyPr>
          <a:lstStyle/>
          <a:p>
            <a:r>
              <a:rPr lang="ru-RU" sz="3200" dirty="0"/>
              <a:t>В 1845-1858 годах он служил в армии, затем приобрел большие земли и стал помещиком. По своим убеждениям А. Фет был монархистом и консерватором.</a:t>
            </a:r>
          </a:p>
        </p:txBody>
      </p:sp>
      <p:pic>
        <p:nvPicPr>
          <p:cNvPr id="18436" name="Picture 4" descr="http://images.mreadz.com/18/17678/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3248025" cy="549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74638"/>
            <a:ext cx="3328982" cy="5797568"/>
          </a:xfrm>
        </p:spPr>
        <p:txBody>
          <a:bodyPr>
            <a:noAutofit/>
          </a:bodyPr>
          <a:lstStyle/>
          <a:p>
            <a:r>
              <a:rPr lang="ru-RU" sz="2400" dirty="0"/>
              <a:t>Происхождение Афанасия Афанасьевича Фета до сих пор остается до конца не выясненным. Согласно официальной версии, Фет был сыном орловского помещика Афанасия </a:t>
            </a:r>
            <a:r>
              <a:rPr lang="ru-RU" sz="2400" dirty="0" err="1"/>
              <a:t>Неофитовича</a:t>
            </a:r>
            <a:r>
              <a:rPr lang="ru-RU" sz="2400" dirty="0"/>
              <a:t> </a:t>
            </a:r>
            <a:r>
              <a:rPr lang="ru-RU" sz="2400" dirty="0" err="1"/>
              <a:t>Шеншина</a:t>
            </a:r>
            <a:r>
              <a:rPr lang="ru-RU" sz="2400" dirty="0"/>
              <a:t> и Шарлотты-Елизаветы Фет, сбежавшей от своего первого мужа в Россию.</a:t>
            </a:r>
          </a:p>
        </p:txBody>
      </p:sp>
      <p:pic>
        <p:nvPicPr>
          <p:cNvPr id="19460" name="Picture 4" descr="http://s2.afisha-mir.ru/StaticContent/Photos/101109155717/120308105019/p-1024x1024-pamjatnik-afanasiju-fet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4643438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mypresentation.ru/documents/8de7122879c412dbd1f54815456ece7d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149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Афанасий Фет родился 5 декабря (23 ноября по старому стилю) 1820 года в селе Новоселки Мценского уезда Орловской губернии. Он был внебрачным сыном помещика Шеншина и в четырнадцать лет по решению духовной консистории получил фамилию своей матери Шарлотты Фет, одновременно утратив право на дворянство.</vt:lpstr>
      <vt:lpstr>Отец — Иоганн-Петер-Карл-Вильгельм Фет  (1789—1825), асессор городского суда Дармштадта. Мать — Шарлотта-Елизавета Беккер (1798—1844). Сестра — Каролина-Шарлотта-Георгина-Эрнестина Фет (1819—1868). Отчим — Шеншин Афанасий Неофитович (1775—1855). Дедушка по матери — Карл-Вильгельм Беккер (1766—1826), тайный советник, военный комиссар. Дедушка по отцу — Иоганн Фет Бабушка по отцу — Миленс Сибилла. Бабушка по матери — Гагерн Генриетта[2]. </vt:lpstr>
      <vt:lpstr>Впоследствии он добился потомственного дворянского звания и возвратил себе фамилию Шеншин, но литературное имя — Фет — осталось за ним навсегда.</vt:lpstr>
      <vt:lpstr>Слайд 5</vt:lpstr>
      <vt:lpstr>В 1845-1858 годах он служил в армии, затем приобрел большие земли и стал помещиком. По своим убеждениям А. Фет был монархистом и консерватором.</vt:lpstr>
      <vt:lpstr>Происхождение Афанасия Афанасьевича Фета до сих пор остается до конца не выясненным. Согласно официальной версии, Фет был сыном орловского помещика Афанасия Неофитовича Шеншина и Шарлотты-Елизаветы Фет, сбежавшей от своего первого мужа в Россию.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ooopom</dc:creator>
  <cp:lastModifiedBy>ooopom</cp:lastModifiedBy>
  <cp:revision>10</cp:revision>
  <dcterms:created xsi:type="dcterms:W3CDTF">2015-10-29T17:41:14Z</dcterms:created>
  <dcterms:modified xsi:type="dcterms:W3CDTF">2015-10-30T05:04:58Z</dcterms:modified>
</cp:coreProperties>
</file>