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>
        <p:scale>
          <a:sx n="100" d="100"/>
          <a:sy n="100" d="100"/>
        </p:scale>
        <p:origin x="-1236" y="27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EEAA-04F2-4A2B-B69B-0B1452706CB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64F08-C19F-44C7-A8A7-C202E3E6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64F08-C19F-44C7-A8A7-C202E3E6C77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4057637" y="5080001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4057650" y="5196013"/>
            <a:ext cx="2800351" cy="2560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4057650" y="5486889"/>
            <a:ext cx="2800351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4057650" y="5552537"/>
            <a:ext cx="1474470" cy="24384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4057650" y="5599429"/>
            <a:ext cx="1474470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4057650" y="5283200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5532380" y="5414644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4866216"/>
            <a:ext cx="6858000" cy="3255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900704"/>
            <a:ext cx="6858001" cy="18756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4810538" y="4857453"/>
            <a:ext cx="2047463" cy="33124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6858000" cy="4935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3202517"/>
            <a:ext cx="6343650" cy="196003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5199917"/>
            <a:ext cx="3714750" cy="23368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029200" y="5608320"/>
            <a:ext cx="720090" cy="609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057650" y="5607051"/>
            <a:ext cx="9715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40066" y="1515"/>
            <a:ext cx="560784" cy="48768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1524000"/>
            <a:ext cx="1428750" cy="73152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524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2641601"/>
            <a:ext cx="5829300" cy="181610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489451"/>
            <a:ext cx="5829300" cy="2012949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524000"/>
            <a:ext cx="6286500" cy="1426464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993293"/>
            <a:ext cx="3031236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40919" y="2993293"/>
            <a:ext cx="3031331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3611359"/>
            <a:ext cx="3031236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38729" y="3611359"/>
            <a:ext cx="3031331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646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37760" y="816864"/>
            <a:ext cx="717948" cy="609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43350" y="816864"/>
            <a:ext cx="99441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31052" y="3029"/>
            <a:ext cx="571500" cy="48768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5122" y="1469293"/>
            <a:ext cx="2537460" cy="1170432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15122" y="2680969"/>
            <a:ext cx="2537460" cy="615696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300" y="1035049"/>
            <a:ext cx="3826764" cy="78028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0326" y="1478881"/>
            <a:ext cx="440102" cy="6242183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2753" y="1524000"/>
            <a:ext cx="3429000" cy="6096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6332" y="4365745"/>
            <a:ext cx="1943100" cy="335531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489091"/>
            <a:ext cx="6858000" cy="1125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6858000" cy="41421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11036"/>
            <a:ext cx="6858001" cy="12192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4057637" y="480329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4057650" y="586817"/>
            <a:ext cx="2800351" cy="24004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4055504" y="663339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5530235" y="785257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6813724" y="-2668"/>
            <a:ext cx="43220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6783361" y="-2668"/>
            <a:ext cx="20574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6769071" y="-2668"/>
            <a:ext cx="6858" cy="82905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6731567" y="-2668"/>
            <a:ext cx="20574" cy="82905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6686758" y="507"/>
            <a:ext cx="41148" cy="7802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6655106" y="507"/>
            <a:ext cx="6858" cy="7802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2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999232"/>
            <a:ext cx="6172200" cy="5766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39902" y="816864"/>
            <a:ext cx="717948" cy="6096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943350" y="816864"/>
            <a:ext cx="994410" cy="6096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31052" y="3029"/>
            <a:ext cx="571500" cy="48768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6712" y="1"/>
            <a:ext cx="4032448" cy="111561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НАША ЖИЗНЬ</a:t>
            </a:r>
            <a: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Газета МКОУ СОШ №2 с. </a:t>
            </a:r>
            <a:r>
              <a:rPr lang="ru-RU" sz="1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Дур-Дур</a:t>
            </a: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Издается  с  января 2010 года.</a:t>
            </a:r>
            <a:endParaRPr lang="ru-RU" sz="10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81128" y="179512"/>
            <a:ext cx="2160240" cy="86409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/>
            </a:r>
            <a:br>
              <a:rPr lang="ru-RU" sz="1200" b="1" i="1" dirty="0" smtClean="0"/>
            </a:br>
            <a:r>
              <a:rPr lang="ru-RU" sz="1200" b="1" i="1" dirty="0" smtClean="0"/>
              <a:t>январь</a:t>
            </a:r>
          </a:p>
          <a:p>
            <a:pPr algn="ctr"/>
            <a:r>
              <a:rPr lang="ru-RU" sz="1200" b="1" i="1" spc="-150" dirty="0" smtClean="0"/>
              <a:t>2015</a:t>
            </a:r>
            <a:r>
              <a:rPr lang="ru-RU" sz="1200" b="1" i="1" dirty="0" smtClean="0"/>
              <a:t> года  </a:t>
            </a:r>
          </a:p>
          <a:p>
            <a:pPr algn="ctr"/>
            <a:r>
              <a:rPr lang="ru-RU" sz="1200" b="1" i="1" dirty="0" smtClean="0"/>
              <a:t>  </a:t>
            </a:r>
            <a:r>
              <a:rPr lang="ru-RU" sz="1200" b="1" i="1" smtClean="0"/>
              <a:t>№ 1</a:t>
            </a:r>
            <a:endParaRPr lang="ru-RU" sz="1200" b="1" i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5157192" y="1259632"/>
            <a:ext cx="1584176" cy="1584176"/>
          </a:xfrm>
        </p:spPr>
        <p:txBody>
          <a:bodyPr>
            <a:normAutofit/>
          </a:bodyPr>
          <a:lstStyle/>
          <a:p>
            <a:pPr algn="ctr"/>
            <a:r>
              <a:rPr lang="ru-RU" sz="1200" b="1" i="1" dirty="0" smtClean="0"/>
              <a:t>В  НОМЕРЕ</a:t>
            </a:r>
          </a:p>
          <a:p>
            <a:pPr algn="ctr"/>
            <a:endParaRPr lang="ru-RU" sz="1200" b="1" i="1" dirty="0" smtClean="0"/>
          </a:p>
          <a:p>
            <a:pPr algn="ctr"/>
            <a:r>
              <a:rPr lang="ru-RU" sz="1200" b="1" i="1" dirty="0" smtClean="0"/>
              <a:t>            </a:t>
            </a:r>
          </a:p>
          <a:p>
            <a:r>
              <a:rPr lang="ru-RU" sz="1000" b="1" i="1" dirty="0" smtClean="0"/>
              <a:t>*  Новые задачи на новый год.</a:t>
            </a:r>
          </a:p>
          <a:p>
            <a:endParaRPr lang="ru-RU" sz="1000" b="1" i="1" dirty="0" smtClean="0"/>
          </a:p>
          <a:p>
            <a:r>
              <a:rPr lang="ru-RU" sz="1000" b="1" i="1" dirty="0" smtClean="0"/>
              <a:t>*  Другие новости.</a:t>
            </a:r>
          </a:p>
          <a:p>
            <a:endParaRPr lang="ru-RU" sz="1000" b="1" i="1" dirty="0" smtClean="0"/>
          </a:p>
          <a:p>
            <a:pPr>
              <a:buFont typeface="Arial" charset="0"/>
              <a:buChar char="•"/>
            </a:pPr>
            <a:endParaRPr lang="ru-RU" sz="1000" b="1" i="1" dirty="0" smtClean="0"/>
          </a:p>
          <a:p>
            <a:endParaRPr lang="ru-RU" sz="1200" b="1" i="1" dirty="0" smtClean="0"/>
          </a:p>
          <a:p>
            <a:endParaRPr lang="ru-RU" sz="12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260648" y="3131840"/>
            <a:ext cx="6408712" cy="18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000" b="1" i="1" dirty="0" smtClean="0"/>
              <a:t>		</a:t>
            </a:r>
            <a:endParaRPr lang="ru-RU" sz="1100" b="1" i="1" dirty="0" smtClean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 flipV="1">
            <a:off x="4653136" y="8028384"/>
            <a:ext cx="2016224" cy="100811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1000" b="1" i="1" dirty="0" smtClean="0"/>
          </a:p>
          <a:p>
            <a:pPr algn="ctr">
              <a:buNone/>
            </a:pPr>
            <a:endParaRPr lang="ru-RU" sz="1000" b="1" i="1" dirty="0" smtClean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9477672" y="4110335"/>
            <a:ext cx="4680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81528" y="5652120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    	</a:t>
            </a:r>
            <a:endParaRPr lang="ru-RU" sz="1200" b="1" i="1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3212976" y="7164288"/>
            <a:ext cx="36450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	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32097" y="3694837"/>
            <a:ext cx="793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51383" y="3694837"/>
            <a:ext cx="1555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51383" y="3694837"/>
            <a:ext cx="1555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9" name="Picture 2" descr="F:\моя школа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0928" y="1259632"/>
            <a:ext cx="2376264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0648" y="2895743"/>
            <a:ext cx="63367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 новыми задачами в новый год…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8640" y="4338411"/>
            <a:ext cx="648072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8640" y="2547677"/>
            <a:ext cx="6552728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Отшумели новогодние праздники,</a:t>
            </a:r>
            <a:r>
              <a:rPr kumimoji="0" lang="ru-RU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закончились каникулы, и все учащиеся нашей школы вновь приступили к учёбе. С новыми силами постараются улучшить результаты первого полугодия те, у кого показатели могли быть лучше… У каждого новые цели, новые задачи на новую, самую ответственную, третью четверть,  чтобы к концу года подойти с достойными  успехами. Серьёзнее всех надо будет отнестись к учебным занятиям выпускникам 9-ых,  11-ых  классов.  Даже у учащихся 4-ых классов пора очень </a:t>
            </a:r>
            <a:r>
              <a:rPr kumimoji="0" lang="ru-RU" sz="12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ответствен-ная</a:t>
            </a:r>
            <a:r>
              <a:rPr kumimoji="0" lang="ru-RU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Ведь  им  в этом году тоже сдавать малый ЕГЭ.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i="1" baseline="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Удачи вам, выпускники!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****************************************************************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6632" y="4932040"/>
            <a:ext cx="230425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Calibri" pitchFamily="34" charset="0"/>
              </a:rPr>
              <a:t>         Своеобразным отчётом по предметам решено было </a:t>
            </a:r>
            <a:r>
              <a:rPr lang="ru-RU" sz="1100" b="1" i="1" dirty="0" err="1" smtClean="0">
                <a:latin typeface="Calibri" pitchFamily="34" charset="0"/>
              </a:rPr>
              <a:t>встре-тить</a:t>
            </a:r>
            <a:r>
              <a:rPr lang="ru-RU" sz="1100" b="1" i="1" dirty="0" smtClean="0">
                <a:latin typeface="Calibri" pitchFamily="34" charset="0"/>
              </a:rPr>
              <a:t> Новый год учащимися 7 и 8 классов. Так, 23 декабря </a:t>
            </a:r>
            <a:r>
              <a:rPr lang="ru-RU" sz="1100" b="1" i="1" dirty="0" err="1" smtClean="0">
                <a:latin typeface="Calibri" pitchFamily="34" charset="0"/>
              </a:rPr>
              <a:t>состо-ялась</a:t>
            </a:r>
            <a:r>
              <a:rPr lang="ru-RU" sz="1100" b="1" i="1" dirty="0" smtClean="0">
                <a:latin typeface="Calibri" pitchFamily="34" charset="0"/>
              </a:rPr>
              <a:t> викторина у новогодней ёлки по математике и русскому языку, подготовленной их </a:t>
            </a:r>
            <a:r>
              <a:rPr lang="ru-RU" sz="1100" b="1" i="1" dirty="0" err="1" smtClean="0">
                <a:latin typeface="Calibri" pitchFamily="34" charset="0"/>
              </a:rPr>
              <a:t>клас-сными</a:t>
            </a:r>
            <a:r>
              <a:rPr lang="ru-RU" sz="1100" b="1" i="1" dirty="0" smtClean="0">
                <a:latin typeface="Calibri" pitchFamily="34" charset="0"/>
              </a:rPr>
              <a:t> руководителями Ириной </a:t>
            </a:r>
            <a:r>
              <a:rPr lang="ru-RU" sz="1100" b="1" i="1" dirty="0" err="1" smtClean="0">
                <a:latin typeface="Calibri" pitchFamily="34" charset="0"/>
              </a:rPr>
              <a:t>Назировной</a:t>
            </a:r>
            <a:r>
              <a:rPr lang="ru-RU" sz="1100" b="1" i="1" dirty="0" smtClean="0">
                <a:latin typeface="Calibri" pitchFamily="34" charset="0"/>
              </a:rPr>
              <a:t> </a:t>
            </a:r>
            <a:r>
              <a:rPr lang="ru-RU" sz="1100" b="1" i="1" dirty="0" err="1" smtClean="0">
                <a:latin typeface="Calibri" pitchFamily="34" charset="0"/>
              </a:rPr>
              <a:t>Сабановой</a:t>
            </a:r>
            <a:r>
              <a:rPr lang="ru-RU" sz="1100" b="1" i="1" dirty="0" smtClean="0">
                <a:latin typeface="Calibri" pitchFamily="34" charset="0"/>
              </a:rPr>
              <a:t> и Эллой Николаевной Хакимовой.  Две  </a:t>
            </a:r>
            <a:r>
              <a:rPr lang="ru-RU" sz="1100" b="1" i="1" dirty="0" err="1" smtClean="0">
                <a:latin typeface="Calibri" pitchFamily="34" charset="0"/>
              </a:rPr>
              <a:t>ко-манды</a:t>
            </a:r>
            <a:r>
              <a:rPr lang="ru-RU" sz="1100" b="1" i="1" dirty="0" smtClean="0">
                <a:latin typeface="Calibri" pitchFamily="34" charset="0"/>
              </a:rPr>
              <a:t> «Умников» и «Умниц»  </a:t>
            </a:r>
            <a:r>
              <a:rPr lang="ru-RU" sz="1100" b="1" i="1" dirty="0" err="1" smtClean="0">
                <a:latin typeface="Calibri" pitchFamily="34" charset="0"/>
              </a:rPr>
              <a:t>ве-село</a:t>
            </a:r>
            <a:r>
              <a:rPr lang="ru-RU" sz="1100" b="1" i="1" dirty="0" smtClean="0">
                <a:latin typeface="Calibri" pitchFamily="34" charset="0"/>
              </a:rPr>
              <a:t> и озорно отвечали на </a:t>
            </a:r>
            <a:r>
              <a:rPr lang="ru-RU" sz="1100" b="1" i="1" dirty="0" err="1" smtClean="0">
                <a:latin typeface="Calibri" pitchFamily="34" charset="0"/>
              </a:rPr>
              <a:t>вопро-сы</a:t>
            </a:r>
            <a:r>
              <a:rPr lang="ru-RU" sz="1100" b="1" i="1" dirty="0" smtClean="0">
                <a:latin typeface="Calibri" pitchFamily="34" charset="0"/>
              </a:rPr>
              <a:t> основных предметов. </a:t>
            </a:r>
            <a:r>
              <a:rPr lang="ru-RU" sz="1100" b="1" i="1" dirty="0" err="1" smtClean="0">
                <a:latin typeface="Calibri" pitchFamily="34" charset="0"/>
              </a:rPr>
              <a:t>Компе-тентное</a:t>
            </a:r>
            <a:r>
              <a:rPr lang="ru-RU" sz="1100" b="1" i="1" dirty="0" smtClean="0">
                <a:latin typeface="Calibri" pitchFamily="34" charset="0"/>
              </a:rPr>
              <a:t> жюри в составе Ляны Георгиевны, Валентины </a:t>
            </a:r>
            <a:r>
              <a:rPr lang="ru-RU" sz="1100" b="1" i="1" dirty="0" err="1" smtClean="0">
                <a:latin typeface="Calibri" pitchFamily="34" charset="0"/>
              </a:rPr>
              <a:t>Павлов-ны</a:t>
            </a:r>
            <a:r>
              <a:rPr lang="ru-RU" sz="1100" b="1" i="1" dirty="0" smtClean="0">
                <a:latin typeface="Calibri" pitchFamily="34" charset="0"/>
              </a:rPr>
              <a:t>, </a:t>
            </a:r>
            <a:r>
              <a:rPr lang="ru-RU" sz="1100" b="1" i="1" dirty="0" err="1" smtClean="0">
                <a:latin typeface="Calibri" pitchFamily="34" charset="0"/>
              </a:rPr>
              <a:t>Залины</a:t>
            </a:r>
            <a:r>
              <a:rPr lang="ru-RU" sz="1100" b="1" i="1" dirty="0" smtClean="0">
                <a:latin typeface="Calibri" pitchFamily="34" charset="0"/>
              </a:rPr>
              <a:t> </a:t>
            </a:r>
            <a:r>
              <a:rPr lang="ru-RU" sz="1100" b="1" i="1" dirty="0" err="1" smtClean="0">
                <a:latin typeface="Calibri" pitchFamily="34" charset="0"/>
              </a:rPr>
              <a:t>Ботасовны</a:t>
            </a:r>
            <a:r>
              <a:rPr lang="ru-RU" sz="1100" b="1" i="1" dirty="0" smtClean="0">
                <a:latin typeface="Calibri" pitchFamily="34" charset="0"/>
              </a:rPr>
              <a:t>  </a:t>
            </a:r>
            <a:r>
              <a:rPr lang="ru-RU" sz="1100" b="1" i="1" dirty="0" err="1" smtClean="0">
                <a:latin typeface="Calibri" pitchFamily="34" charset="0"/>
              </a:rPr>
              <a:t>пыта-лись</a:t>
            </a:r>
            <a:r>
              <a:rPr lang="ru-RU" sz="1100" b="1" i="1" dirty="0" smtClean="0">
                <a:latin typeface="Calibri" pitchFamily="34" charset="0"/>
              </a:rPr>
              <a:t> судить справедливо </a:t>
            </a:r>
            <a:r>
              <a:rPr lang="ru-RU" sz="1100" b="1" i="1" dirty="0" err="1" smtClean="0">
                <a:latin typeface="Calibri" pitchFamily="34" charset="0"/>
              </a:rPr>
              <a:t>конкур-сы</a:t>
            </a:r>
            <a:r>
              <a:rPr lang="ru-RU" sz="1100" b="1" i="1" dirty="0" smtClean="0">
                <a:latin typeface="Calibri" pitchFamily="34" charset="0"/>
              </a:rPr>
              <a:t>. С небольшим перевесом </a:t>
            </a:r>
            <a:r>
              <a:rPr lang="ru-RU" sz="1100" b="1" i="1" dirty="0" err="1" smtClean="0">
                <a:latin typeface="Calibri" pitchFamily="34" charset="0"/>
              </a:rPr>
              <a:t>по-беду</a:t>
            </a:r>
            <a:r>
              <a:rPr lang="ru-RU" sz="1100" b="1" i="1" dirty="0" smtClean="0">
                <a:latin typeface="Calibri" pitchFamily="34" charset="0"/>
              </a:rPr>
              <a:t> всё же одержала команда «Умников».</a:t>
            </a:r>
          </a:p>
          <a:p>
            <a:r>
              <a:rPr lang="ru-RU" sz="1100" b="1" i="1" dirty="0" smtClean="0">
                <a:latin typeface="Calibri" pitchFamily="34" charset="0"/>
              </a:rPr>
              <a:t>           По окончании викторины продолжился праздник  в  традициях «Голубого огонька».</a:t>
            </a:r>
            <a:endParaRPr lang="ru-RU" sz="1100" b="1" i="1" dirty="0">
              <a:latin typeface="Calibri" pitchFamily="34" charset="0"/>
            </a:endParaRPr>
          </a:p>
        </p:txBody>
      </p:sp>
      <p:pic>
        <p:nvPicPr>
          <p:cNvPr id="25" name="Рисунок 24" descr="http://dg52.mycdn.me/getImage?photoId=463879619987&amp;photoType=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8880" y="5004048"/>
            <a:ext cx="18002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http://dg52.mycdn.me/getImage?photoId=535681465747&amp;photoType=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656" y="1259632"/>
            <a:ext cx="2448272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4149080" y="4932040"/>
            <a:ext cx="25202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>
                <a:latin typeface="Calibri" pitchFamily="34" charset="0"/>
              </a:rPr>
              <a:t>        На следующий же день, 24 </a:t>
            </a:r>
            <a:r>
              <a:rPr lang="ru-RU" sz="1100" b="1" i="1" dirty="0" err="1" smtClean="0">
                <a:latin typeface="Calibri" pitchFamily="34" charset="0"/>
              </a:rPr>
              <a:t>декаб-ря</a:t>
            </a:r>
            <a:r>
              <a:rPr lang="ru-RU" sz="1100" b="1" i="1" smtClean="0">
                <a:latin typeface="Calibri" pitchFamily="34" charset="0"/>
              </a:rPr>
              <a:t>, команды </a:t>
            </a:r>
            <a:r>
              <a:rPr lang="ru-RU" sz="1100" b="1" i="1" dirty="0" smtClean="0">
                <a:latin typeface="Calibri" pitchFamily="34" charset="0"/>
              </a:rPr>
              <a:t>7-8 классов </a:t>
            </a:r>
            <a:r>
              <a:rPr lang="ru-RU" sz="1100" b="1" i="1" dirty="0" err="1" smtClean="0">
                <a:latin typeface="Calibri" pitchFamily="34" charset="0"/>
              </a:rPr>
              <a:t>соревнова-лись</a:t>
            </a:r>
            <a:r>
              <a:rPr lang="ru-RU" sz="1100" b="1" i="1" dirty="0" smtClean="0">
                <a:latin typeface="Calibri" pitchFamily="34" charset="0"/>
              </a:rPr>
              <a:t> в знаниях по английскому языку. Викторина, подготовленная </a:t>
            </a:r>
            <a:r>
              <a:rPr lang="ru-RU" sz="1100" b="1" i="1" dirty="0" err="1" smtClean="0">
                <a:latin typeface="Calibri" pitchFamily="34" charset="0"/>
              </a:rPr>
              <a:t>учите-лем</a:t>
            </a:r>
            <a:r>
              <a:rPr lang="ru-RU" sz="1100" b="1" i="1" dirty="0" smtClean="0">
                <a:latin typeface="Calibri" pitchFamily="34" charset="0"/>
              </a:rPr>
              <a:t> </a:t>
            </a:r>
            <a:r>
              <a:rPr lang="ru-RU" sz="1100" b="1" i="1" dirty="0" err="1" smtClean="0">
                <a:latin typeface="Calibri" pitchFamily="34" charset="0"/>
              </a:rPr>
              <a:t>Рузаной</a:t>
            </a:r>
            <a:r>
              <a:rPr lang="ru-RU" sz="1100" b="1" i="1" dirty="0" smtClean="0">
                <a:latin typeface="Calibri" pitchFamily="34" charset="0"/>
              </a:rPr>
              <a:t> Сергеевной </a:t>
            </a:r>
            <a:r>
              <a:rPr lang="ru-RU" sz="1100" b="1" i="1" dirty="0" err="1" smtClean="0">
                <a:latin typeface="Calibri" pitchFamily="34" charset="0"/>
              </a:rPr>
              <a:t>Езеевой</a:t>
            </a:r>
            <a:r>
              <a:rPr lang="ru-RU" sz="1100" b="1" i="1" dirty="0" smtClean="0">
                <a:latin typeface="Calibri" pitchFamily="34" charset="0"/>
              </a:rPr>
              <a:t>, оказалась весьма интересной и </a:t>
            </a:r>
            <a:r>
              <a:rPr lang="ru-RU" sz="1100" b="1" i="1" dirty="0" err="1" smtClean="0">
                <a:latin typeface="Calibri" pitchFamily="34" charset="0"/>
              </a:rPr>
              <a:t>по-знавательной</a:t>
            </a:r>
            <a:r>
              <a:rPr lang="ru-RU" sz="1100" b="1" i="1" dirty="0" smtClean="0">
                <a:latin typeface="Calibri" pitchFamily="34" charset="0"/>
              </a:rPr>
              <a:t>. В праздничной </a:t>
            </a:r>
            <a:r>
              <a:rPr lang="ru-RU" sz="1100" b="1" i="1" dirty="0" err="1" smtClean="0">
                <a:latin typeface="Calibri" pitchFamily="34" charset="0"/>
              </a:rPr>
              <a:t>обста-новке</a:t>
            </a:r>
            <a:r>
              <a:rPr lang="ru-RU" sz="1100" b="1" i="1" dirty="0" smtClean="0">
                <a:latin typeface="Calibri" pitchFamily="34" charset="0"/>
              </a:rPr>
              <a:t>, в оформленной по случаю аудитории было весело и шумно от споров по предмету. Ребята </a:t>
            </a:r>
            <a:r>
              <a:rPr lang="ru-RU" sz="1100" b="1" i="1" dirty="0" err="1" smtClean="0">
                <a:latin typeface="Calibri" pitchFamily="34" charset="0"/>
              </a:rPr>
              <a:t>задор-но</a:t>
            </a:r>
            <a:r>
              <a:rPr lang="ru-RU" sz="1100" b="1" i="1" dirty="0" smtClean="0">
                <a:latin typeface="Calibri" pitchFamily="34" charset="0"/>
              </a:rPr>
              <a:t> и с большим интересом  </a:t>
            </a:r>
            <a:r>
              <a:rPr lang="ru-RU" sz="1100" b="1" i="1" dirty="0" err="1" smtClean="0">
                <a:latin typeface="Calibri" pitchFamily="34" charset="0"/>
              </a:rPr>
              <a:t>отвеча-ли</a:t>
            </a:r>
            <a:r>
              <a:rPr lang="ru-RU" sz="1100" b="1" i="1" dirty="0" smtClean="0">
                <a:latin typeface="Calibri" pitchFamily="34" charset="0"/>
              </a:rPr>
              <a:t> на вопросы викторины.  </a:t>
            </a:r>
          </a:p>
          <a:p>
            <a:r>
              <a:rPr lang="ru-RU" sz="1100" b="1" i="1" dirty="0" smtClean="0">
                <a:latin typeface="Calibri" pitchFamily="34" charset="0"/>
              </a:rPr>
              <a:t>           Хотя </a:t>
            </a:r>
            <a:r>
              <a:rPr lang="ru-RU" sz="1100" b="1" i="1" dirty="0" err="1" smtClean="0">
                <a:latin typeface="Calibri" pitchFamily="34" charset="0"/>
              </a:rPr>
              <a:t>Рузана</a:t>
            </a:r>
            <a:r>
              <a:rPr lang="ru-RU" sz="1100" b="1" i="1" dirty="0" smtClean="0">
                <a:latin typeface="Calibri" pitchFamily="34" charset="0"/>
              </a:rPr>
              <a:t> Сергеевна – </a:t>
            </a:r>
            <a:r>
              <a:rPr lang="ru-RU" sz="1100" b="1" i="1" dirty="0" err="1" smtClean="0">
                <a:latin typeface="Calibri" pitchFamily="34" charset="0"/>
              </a:rPr>
              <a:t>специ-алист</a:t>
            </a:r>
            <a:r>
              <a:rPr lang="ru-RU" sz="1100" b="1" i="1" dirty="0" smtClean="0">
                <a:latin typeface="Calibri" pitchFamily="34" charset="0"/>
              </a:rPr>
              <a:t> пока ещё молодой, но смогла привить детям интерес к </a:t>
            </a:r>
            <a:r>
              <a:rPr lang="ru-RU" sz="1100" b="1" i="1" dirty="0" err="1" smtClean="0">
                <a:latin typeface="Calibri" pitchFamily="34" charset="0"/>
              </a:rPr>
              <a:t>предме-ту</a:t>
            </a:r>
            <a:r>
              <a:rPr lang="ru-RU" sz="1100" b="1" i="1" dirty="0" smtClean="0">
                <a:latin typeface="Calibri" pitchFamily="34" charset="0"/>
              </a:rPr>
              <a:t>. И жюри,  и гости праздника </a:t>
            </a:r>
            <a:r>
              <a:rPr lang="ru-RU" sz="1100" b="1" i="1" dirty="0" err="1" smtClean="0">
                <a:latin typeface="Calibri" pitchFamily="34" charset="0"/>
              </a:rPr>
              <a:t>по-лучили</a:t>
            </a:r>
            <a:r>
              <a:rPr lang="ru-RU" sz="1100" b="1" i="1" dirty="0" smtClean="0">
                <a:latin typeface="Calibri" pitchFamily="34" charset="0"/>
              </a:rPr>
              <a:t>  истинное  удовольствие  от мероприятия. </a:t>
            </a:r>
          </a:p>
          <a:p>
            <a:r>
              <a:rPr lang="ru-RU" sz="1100" b="1" i="1" dirty="0" smtClean="0">
                <a:latin typeface="Calibri" pitchFamily="34" charset="0"/>
              </a:rPr>
              <a:t>                Дальнейших успехов по дорогам знаний!</a:t>
            </a:r>
            <a:endParaRPr lang="ru-RU" sz="1100" b="1" i="1" dirty="0"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08920" y="8316416"/>
            <a:ext cx="37444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Arial" charset="0"/>
                <a:cs typeface="Times New Roman" pitchFamily="18" charset="0"/>
              </a:rPr>
              <a:t> 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Над номером работали: Хакимова Э.Н., </a:t>
            </a:r>
            <a:r>
              <a:rPr lang="ru-RU" sz="800" b="1" i="1" dirty="0" err="1" smtClean="0">
                <a:latin typeface="Arial" charset="0"/>
                <a:cs typeface="Times New Roman" pitchFamily="18" charset="0"/>
              </a:rPr>
              <a:t>Сабанова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 Люда, </a:t>
            </a:r>
            <a:r>
              <a:rPr lang="ru-RU" sz="800" b="1" i="1" dirty="0" err="1" smtClean="0">
                <a:latin typeface="Arial" charset="0"/>
                <a:cs typeface="Times New Roman" pitchFamily="18" charset="0"/>
              </a:rPr>
              <a:t>Зокоева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 Марина, Кабалоева </a:t>
            </a:r>
            <a:r>
              <a:rPr lang="ru-RU" sz="800" b="1" i="1" dirty="0" err="1" smtClean="0">
                <a:latin typeface="Arial" charset="0"/>
                <a:cs typeface="Times New Roman" pitchFamily="18" charset="0"/>
              </a:rPr>
              <a:t>Агунда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.</a:t>
            </a:r>
            <a:endParaRPr lang="ru-RU" sz="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3808</TotalTime>
  <Words>348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НАША ЖИЗНЬ Газета МКОУ СОШ №2 с. Дур-Дур Издается  с  января 2010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ноут1</dc:creator>
  <cp:lastModifiedBy>ноут1</cp:lastModifiedBy>
  <cp:revision>230</cp:revision>
  <dcterms:created xsi:type="dcterms:W3CDTF">2013-05-22T10:36:45Z</dcterms:created>
  <dcterms:modified xsi:type="dcterms:W3CDTF">2015-04-25T20:37:47Z</dcterms:modified>
</cp:coreProperties>
</file>