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100" d="100"/>
          <a:sy n="100" d="100"/>
        </p:scale>
        <p:origin x="-1236" y="27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EEAA-04F2-4A2B-B69B-0B1452706CB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4F08-C19F-44C7-A8A7-C202E3E6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2900" y="1"/>
            <a:ext cx="4526260" cy="11156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ЖИЗНЬ</a:t>
            </a:r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Газета МКОУ СОШ №2 с. </a:t>
            </a:r>
            <a:r>
              <a:rPr lang="ru-RU" sz="1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Дур-Дур</a:t>
            </a: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Издается  с  января 2010 года.</a:t>
            </a:r>
            <a:endParaRPr lang="ru-RU" sz="1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61048" y="179512"/>
            <a:ext cx="1800200" cy="864096"/>
          </a:xfrm>
        </p:spPr>
        <p:txBody>
          <a:bodyPr>
            <a:normAutofit/>
          </a:bodyPr>
          <a:lstStyle/>
          <a:p>
            <a:pPr algn="ctr"/>
            <a:r>
              <a:rPr lang="ru-RU" sz="1200" b="1" i="1" dirty="0" smtClean="0"/>
              <a:t>декабрь</a:t>
            </a:r>
          </a:p>
          <a:p>
            <a:pPr algn="ctr"/>
            <a:r>
              <a:rPr lang="ru-RU" sz="1200" b="1" i="1" spc="-150" dirty="0" smtClean="0"/>
              <a:t>2014   </a:t>
            </a:r>
            <a:r>
              <a:rPr lang="ru-RU" sz="1200" b="1" i="1" dirty="0" smtClean="0"/>
              <a:t>года  </a:t>
            </a:r>
            <a:endParaRPr lang="ru-RU" sz="1200" b="1" i="1" dirty="0" smtClean="0"/>
          </a:p>
          <a:p>
            <a:pPr algn="ctr"/>
            <a:r>
              <a:rPr lang="ru-RU" sz="1200" b="1" i="1" dirty="0" smtClean="0"/>
              <a:t>  № 12</a:t>
            </a:r>
            <a:endParaRPr lang="ru-RU" sz="1200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5085184" y="395536"/>
            <a:ext cx="1772816" cy="2520280"/>
          </a:xfrm>
        </p:spPr>
        <p:txBody>
          <a:bodyPr>
            <a:normAutofit/>
          </a:bodyPr>
          <a:lstStyle/>
          <a:p>
            <a:pPr algn="ctr"/>
            <a:endParaRPr lang="ru-RU" sz="1200" b="1" i="1" dirty="0" smtClean="0"/>
          </a:p>
          <a:p>
            <a:pPr algn="ctr"/>
            <a:endParaRPr lang="ru-RU" sz="1200" b="1" i="1" dirty="0" smtClean="0"/>
          </a:p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smtClean="0"/>
              <a:t>В  </a:t>
            </a:r>
            <a:r>
              <a:rPr lang="ru-RU" sz="1200" b="1" i="1" dirty="0" smtClean="0"/>
              <a:t>НОМЕРЕ</a:t>
            </a:r>
          </a:p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smtClean="0"/>
              <a:t>            </a:t>
            </a:r>
          </a:p>
          <a:p>
            <a:r>
              <a:rPr lang="ru-RU" sz="1000" b="1" i="1" dirty="0" smtClean="0"/>
              <a:t>*Праздник  матери </a:t>
            </a:r>
          </a:p>
          <a:p>
            <a:r>
              <a:rPr lang="ru-RU" sz="1000" b="1" i="1" dirty="0" smtClean="0"/>
              <a:t>в 3 классе.</a:t>
            </a:r>
            <a:endParaRPr lang="ru-RU" sz="1000" b="1" i="1" dirty="0" smtClean="0"/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r>
              <a:rPr lang="ru-RU" sz="1000" b="1" i="1" dirty="0" smtClean="0"/>
              <a:t>*  подготовка  к  новому году.  </a:t>
            </a:r>
          </a:p>
          <a:p>
            <a:endParaRPr lang="ru-RU" sz="1000" b="1" i="1" dirty="0" smtClean="0"/>
          </a:p>
          <a:p>
            <a:r>
              <a:rPr lang="ru-RU" sz="1000" b="1" i="1" dirty="0" smtClean="0"/>
              <a:t>*  </a:t>
            </a:r>
            <a:r>
              <a:rPr lang="ru-RU" sz="1000" b="1" i="1" dirty="0" smtClean="0"/>
              <a:t>Другие новости.</a:t>
            </a:r>
            <a:endParaRPr lang="ru-RU" sz="1000" b="1" i="1" dirty="0" smtClean="0"/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endParaRPr lang="ru-RU" sz="1200" b="1" i="1" dirty="0" smtClean="0"/>
          </a:p>
          <a:p>
            <a:endParaRPr lang="ru-RU" sz="1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-171400" y="3491880"/>
            <a:ext cx="3096344" cy="3528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00" b="1" i="1" dirty="0" smtClean="0"/>
              <a:t>		</a:t>
            </a:r>
            <a:r>
              <a:rPr lang="ru-RU" sz="1000" b="1" i="1" dirty="0" smtClean="0"/>
              <a:t>В третьем классе одним из традиционных </a:t>
            </a:r>
            <a:r>
              <a:rPr lang="ru-RU" sz="1000" b="1" i="1" dirty="0" smtClean="0"/>
              <a:t>праздников</a:t>
            </a:r>
            <a:r>
              <a:rPr lang="ru-RU" sz="1000" b="1" i="1" dirty="0" smtClean="0"/>
              <a:t> стал </a:t>
            </a:r>
            <a:r>
              <a:rPr lang="ru-RU" sz="1000" b="1" i="1" dirty="0" err="1" smtClean="0"/>
              <a:t>отме-ча</a:t>
            </a:r>
            <a:r>
              <a:rPr lang="ru-RU" sz="1000" b="1" i="1" dirty="0" err="1" smtClean="0"/>
              <a:t>емый</a:t>
            </a:r>
            <a:r>
              <a:rPr lang="ru-RU" sz="1000" b="1" i="1" dirty="0" smtClean="0"/>
              <a:t> в конце ноября День Матери. К этому празднику  дети вместе с Оксаной Георгиевной готовятся особенно </a:t>
            </a:r>
            <a:r>
              <a:rPr lang="ru-RU" sz="1000" b="1" i="1" dirty="0" err="1" smtClean="0"/>
              <a:t>трепет-но</a:t>
            </a:r>
            <a:r>
              <a:rPr lang="ru-RU" sz="1000" b="1" i="1" dirty="0" smtClean="0"/>
              <a:t>. Старательно отбирается материал для изучения – стихи, посвящённые </a:t>
            </a:r>
            <a:r>
              <a:rPr lang="ru-RU" sz="1000" b="1" i="1" dirty="0" err="1" smtClean="0"/>
              <a:t>ма-мам</a:t>
            </a:r>
            <a:r>
              <a:rPr lang="ru-RU" sz="1000" b="1" i="1" dirty="0" smtClean="0"/>
              <a:t>. </a:t>
            </a:r>
            <a:r>
              <a:rPr lang="ru-RU" sz="1000" b="1" i="1" dirty="0" smtClean="0"/>
              <a:t>Д</a:t>
            </a:r>
            <a:r>
              <a:rPr lang="ru-RU" sz="1000" b="1" i="1" dirty="0" smtClean="0"/>
              <a:t>ети пропускают строки через </a:t>
            </a:r>
            <a:r>
              <a:rPr lang="ru-RU" sz="1000" b="1" i="1" dirty="0" err="1" smtClean="0"/>
              <a:t>се-бя</a:t>
            </a:r>
            <a:r>
              <a:rPr lang="ru-RU" sz="1000" b="1" i="1" dirty="0" smtClean="0"/>
              <a:t>, искренне и нежно  стараются </a:t>
            </a:r>
            <a:r>
              <a:rPr lang="ru-RU" sz="1000" b="1" i="1" dirty="0" err="1" smtClean="0"/>
              <a:t>пере-дать</a:t>
            </a:r>
            <a:r>
              <a:rPr lang="ru-RU" sz="1000" b="1" i="1" dirty="0" smtClean="0"/>
              <a:t> мысли авторов, адресованные </a:t>
            </a:r>
            <a:r>
              <a:rPr lang="ru-RU" sz="1000" b="1" i="1" dirty="0" err="1" smtClean="0"/>
              <a:t>са-мому</a:t>
            </a:r>
            <a:r>
              <a:rPr lang="ru-RU" sz="1000" b="1" i="1" dirty="0" smtClean="0"/>
              <a:t> родному человеку… А помогает им во всём этом, конечно же, классный </a:t>
            </a:r>
            <a:r>
              <a:rPr lang="ru-RU" sz="1000" b="1" i="1" dirty="0" err="1" smtClean="0"/>
              <a:t>руко-водитель</a:t>
            </a:r>
            <a:r>
              <a:rPr lang="ru-RU" sz="1000" b="1" i="1" dirty="0" smtClean="0"/>
              <a:t>.   </a:t>
            </a:r>
          </a:p>
          <a:p>
            <a:pPr>
              <a:buNone/>
            </a:pPr>
            <a:r>
              <a:rPr lang="ru-RU" sz="1000" b="1" i="1" dirty="0" smtClean="0"/>
              <a:t>	</a:t>
            </a:r>
            <a:r>
              <a:rPr lang="ru-RU" sz="1000" b="1" i="1" dirty="0" smtClean="0"/>
              <a:t>	Дети  не только читают </a:t>
            </a:r>
            <a:r>
              <a:rPr lang="ru-RU" sz="1000" b="1" i="1" dirty="0" err="1" smtClean="0"/>
              <a:t>сти-хи</a:t>
            </a:r>
            <a:r>
              <a:rPr lang="ru-RU" sz="1000" b="1" i="1" dirty="0" smtClean="0"/>
              <a:t>, но и танцуют, поют, разыгрывают сценки,  участвуют в конкурсах. Одним словом, стараются доставить мамам как можно больше радостных минут.</a:t>
            </a:r>
          </a:p>
          <a:p>
            <a:pPr>
              <a:buNone/>
            </a:pPr>
            <a:r>
              <a:rPr lang="ru-RU" sz="1000" b="1" i="1" dirty="0" smtClean="0"/>
              <a:t>	</a:t>
            </a:r>
            <a:r>
              <a:rPr lang="ru-RU" sz="1000" b="1" i="1" dirty="0" smtClean="0"/>
              <a:t>	</a:t>
            </a:r>
          </a:p>
          <a:p>
            <a:pPr>
              <a:buNone/>
            </a:pPr>
            <a:r>
              <a:rPr lang="ru-RU" sz="1000" b="1" i="1" dirty="0" smtClean="0"/>
              <a:t>	</a:t>
            </a:r>
            <a:r>
              <a:rPr lang="ru-RU" sz="1000" b="1" i="1" dirty="0" smtClean="0"/>
              <a:t>	</a:t>
            </a:r>
            <a:r>
              <a:rPr lang="ru-RU" sz="1000" b="1" i="1" dirty="0" smtClean="0"/>
              <a:t>Счастья вам и здоровых и жизнерадостных детей, </a:t>
            </a:r>
            <a:r>
              <a:rPr lang="ru-RU" sz="1000" b="1" i="1" dirty="0" smtClean="0"/>
              <a:t>м</a:t>
            </a:r>
            <a:r>
              <a:rPr lang="ru-RU" sz="1000" b="1" i="1" dirty="0" smtClean="0"/>
              <a:t>амы  Земли!</a:t>
            </a:r>
            <a:endParaRPr lang="ru-RU" sz="1100" b="1" i="1" dirty="0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 flipV="1">
            <a:off x="4653136" y="8028384"/>
            <a:ext cx="2016224" cy="10081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000" b="1" i="1" dirty="0" smtClean="0"/>
          </a:p>
          <a:p>
            <a:pPr algn="ctr">
              <a:buNone/>
            </a:pPr>
            <a:endParaRPr lang="ru-RU" sz="1000" b="1" i="1" dirty="0" smtClean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9477672" y="4110335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1528" y="5652120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	</a:t>
            </a:r>
            <a:endParaRPr lang="ru-RU" sz="1200" b="1" i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2976" y="7164288"/>
            <a:ext cx="3645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32097" y="3694837"/>
            <a:ext cx="793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Picture 2" descr="F:\моя школа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1259632"/>
            <a:ext cx="2376264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3080945"/>
            <a:ext cx="63367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Будьте счастливы, МАМЫ Земли!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8640" y="4338411"/>
            <a:ext cx="648072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8640" y="3871215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6632" y="5508104"/>
            <a:ext cx="3960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Calibri" pitchFamily="34" charset="0"/>
              </a:rPr>
              <a:t>	</a:t>
            </a:r>
          </a:p>
        </p:txBody>
      </p:sp>
      <p:pic>
        <p:nvPicPr>
          <p:cNvPr id="26" name="Рисунок 25" descr="http://dg52.mycdn.me/getImage?photoId=535681465747&amp;photoType=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1259632"/>
            <a:ext cx="2448272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E:\DSC091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2936" y="3635896"/>
            <a:ext cx="3816424" cy="2949264"/>
          </a:xfrm>
          <a:prstGeom prst="rect">
            <a:avLst/>
          </a:prstGeom>
          <a:noFill/>
        </p:spPr>
      </p:pic>
      <p:pic>
        <p:nvPicPr>
          <p:cNvPr id="28" name="Рисунок 27" descr="http://dg52.mycdn.me/getImage?photoId=463879619987&amp;photoType=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656" y="6876256"/>
            <a:ext cx="23042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2996952" y="6876256"/>
            <a:ext cx="33123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С наступающим Новым 2015 годом, </a:t>
            </a:r>
            <a:r>
              <a:rPr lang="ru-RU" sz="1400" b="1" i="1" dirty="0" smtClean="0"/>
              <a:t>	друзья</a:t>
            </a:r>
            <a:r>
              <a:rPr lang="ru-RU" sz="1400" b="1" i="1" dirty="0" smtClean="0"/>
              <a:t>!</a:t>
            </a:r>
          </a:p>
          <a:p>
            <a:r>
              <a:rPr lang="ru-RU" sz="1100" b="1" i="1" dirty="0" smtClean="0"/>
              <a:t> </a:t>
            </a:r>
            <a:r>
              <a:rPr lang="ru-RU" sz="1100" b="1" i="1" dirty="0" smtClean="0"/>
              <a:t>      </a:t>
            </a:r>
          </a:p>
          <a:p>
            <a:r>
              <a:rPr lang="ru-RU" sz="1100" b="1" i="1" dirty="0" smtClean="0"/>
              <a:t> </a:t>
            </a:r>
            <a:r>
              <a:rPr lang="ru-RU" sz="1100" b="1" i="1" dirty="0" smtClean="0"/>
              <a:t>       Полным </a:t>
            </a:r>
            <a:r>
              <a:rPr lang="ru-RU" sz="1100" b="1" i="1" dirty="0" smtClean="0"/>
              <a:t>ходом идет подготовка к Новому году. Во всех классах дети разучивают </a:t>
            </a:r>
            <a:r>
              <a:rPr lang="ru-RU" sz="1100" b="1" i="1" dirty="0" err="1" smtClean="0"/>
              <a:t>песен-ки</a:t>
            </a:r>
            <a:r>
              <a:rPr lang="ru-RU" sz="1100" b="1" i="1" dirty="0" smtClean="0"/>
              <a:t> </a:t>
            </a:r>
            <a:r>
              <a:rPr lang="ru-RU" sz="1100" b="1" i="1" dirty="0" smtClean="0"/>
              <a:t>новогодние, танцы, репетируют веселые сценки из школьной жизни… </a:t>
            </a:r>
            <a:endParaRPr lang="ru-RU" sz="1100" b="1" i="1" dirty="0" smtClean="0"/>
          </a:p>
          <a:p>
            <a:r>
              <a:rPr lang="ru-RU" sz="1100" b="1" i="1" dirty="0" smtClean="0"/>
              <a:t>        В </a:t>
            </a:r>
            <a:r>
              <a:rPr lang="ru-RU" sz="1100" b="1" i="1" dirty="0" smtClean="0"/>
              <a:t>общем, праздник обещает получиться весёлым, светлым, радостным</a:t>
            </a:r>
            <a:r>
              <a:rPr lang="ru-RU" sz="1100" b="1" i="1" dirty="0" smtClean="0"/>
              <a:t>.</a:t>
            </a:r>
            <a:endParaRPr lang="ru-RU" sz="1100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8640" y="1403648"/>
            <a:ext cx="2808312" cy="365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/>
              <a:t>     </a:t>
            </a:r>
            <a:r>
              <a:rPr lang="ru-RU" sz="1100" b="1" i="1" dirty="0" smtClean="0"/>
              <a:t>  </a:t>
            </a:r>
            <a:r>
              <a:rPr lang="ru-RU" sz="1050" b="1" i="1" dirty="0" smtClean="0"/>
              <a:t>Встречали  Новый год шумно, весело,  феерично.  </a:t>
            </a:r>
            <a:r>
              <a:rPr lang="ru-RU" sz="1050" b="1" i="1" dirty="0" smtClean="0"/>
              <a:t>ЁЛКА  - настоящая </a:t>
            </a:r>
            <a:r>
              <a:rPr lang="ru-RU" sz="1050" b="1" i="1" dirty="0" err="1" smtClean="0"/>
              <a:t>красави-ца</a:t>
            </a:r>
            <a:r>
              <a:rPr lang="ru-RU" sz="1050" b="1" i="1" dirty="0" smtClean="0"/>
              <a:t> - символ  Нового  года  -  была  </a:t>
            </a:r>
            <a:r>
              <a:rPr lang="ru-RU" sz="1050" b="1" i="1" dirty="0" err="1" smtClean="0"/>
              <a:t>уста-новлена</a:t>
            </a:r>
            <a:r>
              <a:rPr lang="ru-RU" sz="1050" b="1" i="1" dirty="0" smtClean="0"/>
              <a:t>  в </a:t>
            </a:r>
            <a:r>
              <a:rPr lang="ru-RU" sz="1050" b="1" i="1" dirty="0" smtClean="0"/>
              <a:t>празднично</a:t>
            </a:r>
            <a:r>
              <a:rPr lang="ru-RU" sz="1050" b="1" i="1" dirty="0" smtClean="0"/>
              <a:t> украшенном  </a:t>
            </a:r>
            <a:r>
              <a:rPr lang="ru-RU" sz="1050" b="1" i="1" dirty="0" smtClean="0"/>
              <a:t>фойе  школы .  Сверкающая  </a:t>
            </a:r>
            <a:r>
              <a:rPr lang="ru-RU" sz="1050" b="1" i="1" dirty="0" err="1" smtClean="0"/>
              <a:t>разноцвет-ными</a:t>
            </a:r>
            <a:r>
              <a:rPr lang="ru-RU" sz="1050" b="1" i="1" dirty="0" smtClean="0"/>
              <a:t>  огнями,  она собрала вокруг себя  радостную детвору,  их родителей, учителей и  многочисленных гостей праздника. </a:t>
            </a:r>
          </a:p>
          <a:p>
            <a:r>
              <a:rPr lang="ru-RU" sz="1050" b="1" i="1" dirty="0" smtClean="0"/>
              <a:t>         Кого только не было  на   этом замечательном  балу!  </a:t>
            </a:r>
            <a:r>
              <a:rPr lang="ru-RU" sz="1050" b="1" i="1" dirty="0" err="1" smtClean="0"/>
              <a:t>Разновозраст-ные</a:t>
            </a:r>
            <a:r>
              <a:rPr lang="ru-RU" sz="1050" b="1" i="1" dirty="0" smtClean="0"/>
              <a:t>  Деды  Морозы, очаровательные  Снегурочки…    А сколько  «снежинок» «рассыпалось» в танце,  </a:t>
            </a:r>
            <a:r>
              <a:rPr lang="ru-RU" sz="1050" b="1" i="1" dirty="0" err="1" smtClean="0"/>
              <a:t>подготовлен-ном</a:t>
            </a:r>
            <a:r>
              <a:rPr lang="ru-RU" sz="1050" b="1" i="1" dirty="0" smtClean="0"/>
              <a:t>  девочками  начальной  </a:t>
            </a:r>
            <a:r>
              <a:rPr lang="ru-RU" sz="1050" b="1" i="1" dirty="0" smtClean="0"/>
              <a:t>школы…</a:t>
            </a:r>
          </a:p>
          <a:p>
            <a:r>
              <a:rPr lang="ru-RU" sz="1050" b="1" i="1" dirty="0" smtClean="0"/>
              <a:t>           Юмор, смех, веселье – звуки </a:t>
            </a:r>
            <a:r>
              <a:rPr lang="ru-RU" sz="1050" b="1" i="1" dirty="0" err="1" smtClean="0"/>
              <a:t>празд-ника</a:t>
            </a:r>
            <a:r>
              <a:rPr lang="ru-RU" sz="1050" b="1" i="1" dirty="0" smtClean="0"/>
              <a:t>  ещё долго не умолкали у  ёлки. Не хотелось расходиться… и праздник продолжался  уже спонтанно… </a:t>
            </a:r>
            <a:endParaRPr lang="ru-RU" sz="1050" b="1" i="1" dirty="0" smtClean="0"/>
          </a:p>
          <a:p>
            <a:endParaRPr lang="ru-RU" sz="1050" b="1" i="1" dirty="0" smtClean="0"/>
          </a:p>
          <a:p>
            <a:r>
              <a:rPr lang="ru-RU" sz="1050" b="1" i="1" dirty="0" smtClean="0"/>
              <a:t>  </a:t>
            </a:r>
          </a:p>
          <a:p>
            <a:endParaRPr lang="ru-RU" sz="1050" b="1" i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764704" y="323528"/>
            <a:ext cx="5976664" cy="84948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Встреча  Нового,  2015 года!</a:t>
            </a:r>
            <a:endParaRPr lang="ru-RU" sz="28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6632" y="4283968"/>
            <a:ext cx="3384376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i="1" dirty="0" smtClean="0"/>
          </a:p>
          <a:p>
            <a:r>
              <a:rPr lang="ru-RU" sz="1100" b="1" i="1" dirty="0" smtClean="0"/>
              <a:t>	</a:t>
            </a:r>
            <a:endParaRPr lang="ru-RU" sz="1050" b="1" i="1" dirty="0" smtClean="0"/>
          </a:p>
          <a:p>
            <a:endParaRPr lang="ru-RU" sz="1050" b="1" i="1" dirty="0" smtClean="0"/>
          </a:p>
          <a:p>
            <a:endParaRPr lang="ru-RU" sz="1050" b="1" i="1" dirty="0" smtClean="0"/>
          </a:p>
          <a:p>
            <a:r>
              <a:rPr lang="ru-RU" sz="1050" b="1" i="1" dirty="0" smtClean="0"/>
              <a:t>	 </a:t>
            </a:r>
            <a:endParaRPr lang="ru-RU" sz="105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459432" y="8676456"/>
            <a:ext cx="7128792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b="1" i="1" dirty="0" smtClean="0">
                <a:latin typeface="Arial" charset="0"/>
                <a:cs typeface="Times New Roman" pitchFamily="18" charset="0"/>
              </a:rPr>
              <a:t>        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Над номером работали: Хакимова Э.Н.,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Сабанова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 Люда,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Зокоева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 Марина, Кабалоева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Агунда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6712" y="5222552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i="1" dirty="0" smtClean="0"/>
          </a:p>
          <a:p>
            <a:endParaRPr lang="ru-RU" sz="1100" b="1" i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88640" y="5558045"/>
            <a:ext cx="6480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	</a:t>
            </a:r>
            <a:endParaRPr lang="ru-RU" sz="1050" b="1" i="1" dirty="0"/>
          </a:p>
        </p:txBody>
      </p:sp>
      <p:pic>
        <p:nvPicPr>
          <p:cNvPr id="15" name="Picture 2" descr="F:\DSC09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944" y="1475656"/>
            <a:ext cx="3744416" cy="295232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221088" y="4788024"/>
            <a:ext cx="25202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i="1" dirty="0" smtClean="0"/>
              <a:t>       </a:t>
            </a:r>
            <a:r>
              <a:rPr lang="ru-RU" sz="1050" b="1" i="1" dirty="0" smtClean="0"/>
              <a:t>В общем, </a:t>
            </a:r>
            <a:r>
              <a:rPr lang="ru-RU" sz="1050" b="1" i="1" dirty="0" smtClean="0"/>
              <a:t>п</a:t>
            </a:r>
            <a:r>
              <a:rPr lang="ru-RU" sz="1050" b="1" i="1" dirty="0" smtClean="0"/>
              <a:t>раздник </a:t>
            </a:r>
            <a:r>
              <a:rPr lang="ru-RU" sz="1050" b="1" i="1" dirty="0" smtClean="0"/>
              <a:t>удался на славу!  </a:t>
            </a:r>
          </a:p>
          <a:p>
            <a:r>
              <a:rPr lang="ru-RU" sz="1050" b="1" i="1" dirty="0" smtClean="0"/>
              <a:t>        И как и бывает  в  Новый год, никто не остался без внимания самых главных  гостей праздника – Деда  Мороза  и Снегурочки.  С  добрыми словами напутствия и пожеланий  в Новом году   </a:t>
            </a:r>
            <a:r>
              <a:rPr lang="ru-RU" sz="1050" b="1" i="1" dirty="0" err="1" smtClean="0"/>
              <a:t>обраща-лись</a:t>
            </a:r>
            <a:r>
              <a:rPr lang="ru-RU" sz="1050" b="1" i="1" dirty="0" smtClean="0"/>
              <a:t>  они к каждому участнику, а самые маленькие артисты </a:t>
            </a:r>
            <a:r>
              <a:rPr lang="ru-RU" sz="1050" b="1" i="1" dirty="0" err="1" smtClean="0"/>
              <a:t>получи-ли</a:t>
            </a:r>
            <a:r>
              <a:rPr lang="ru-RU" sz="1050" b="1" i="1" dirty="0" smtClean="0"/>
              <a:t>  за выступления  подарки от  </a:t>
            </a:r>
            <a:r>
              <a:rPr lang="ru-RU" sz="1050" b="1" i="1" dirty="0" err="1" smtClean="0"/>
              <a:t>Де-да</a:t>
            </a:r>
            <a:r>
              <a:rPr lang="ru-RU" sz="1050" b="1" i="1" dirty="0" smtClean="0"/>
              <a:t>  Мороза, любезно </a:t>
            </a:r>
            <a:r>
              <a:rPr lang="ru-RU" sz="1050" b="1" i="1" dirty="0" err="1" smtClean="0"/>
              <a:t>предоставлен-ные</a:t>
            </a:r>
            <a:r>
              <a:rPr lang="ru-RU" sz="1050" b="1" i="1" dirty="0" smtClean="0"/>
              <a:t>  администрацией села и </a:t>
            </a:r>
            <a:r>
              <a:rPr lang="ru-RU" sz="1050" b="1" i="1" dirty="0" err="1" smtClean="0"/>
              <a:t>шко-лы</a:t>
            </a:r>
            <a:r>
              <a:rPr lang="ru-RU" sz="1050" b="1" i="1" dirty="0" smtClean="0"/>
              <a:t>!</a:t>
            </a:r>
          </a:p>
          <a:p>
            <a:r>
              <a:rPr lang="ru-RU" sz="1050" b="1" i="1" dirty="0" smtClean="0"/>
              <a:t>                Спасибо им  большое! </a:t>
            </a:r>
          </a:p>
          <a:p>
            <a:r>
              <a:rPr lang="ru-RU" sz="1050" b="1" i="1" dirty="0" smtClean="0"/>
              <a:t>       </a:t>
            </a:r>
          </a:p>
          <a:p>
            <a:r>
              <a:rPr lang="ru-RU" sz="1050" b="1" i="1" dirty="0" smtClean="0"/>
              <a:t>       Закончился праздник, и каждый </a:t>
            </a:r>
            <a:r>
              <a:rPr lang="ru-RU" sz="1050" b="1" i="1" dirty="0" smtClean="0"/>
              <a:t>уносил  с собой  солидный  запас  </a:t>
            </a:r>
            <a:r>
              <a:rPr lang="ru-RU" sz="1050" b="1" i="1" dirty="0" smtClean="0"/>
              <a:t>заряда  бодрости.</a:t>
            </a:r>
          </a:p>
          <a:p>
            <a:endParaRPr lang="ru-RU" sz="1050" b="1" i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60648" y="6948265"/>
            <a:ext cx="6336704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</a:t>
            </a:r>
          </a:p>
          <a:p>
            <a:r>
              <a:rPr lang="ru-RU" sz="1050" b="1" i="1" dirty="0" smtClean="0"/>
              <a:t>     </a:t>
            </a:r>
            <a:endParaRPr lang="ru-RU" sz="1050" b="1" i="1" dirty="0" smtClean="0"/>
          </a:p>
          <a:p>
            <a:r>
              <a:rPr lang="ru-RU" sz="1050" b="1" i="1" dirty="0" smtClean="0"/>
              <a:t>       </a:t>
            </a:r>
            <a:r>
              <a:rPr lang="ru-RU" sz="1200" b="1" i="1" dirty="0" smtClean="0"/>
              <a:t>С Новым годом, дорогие друзья!  С Новым счастьем! И пусть в Новом году  у  всех  будет  </a:t>
            </a:r>
            <a:r>
              <a:rPr lang="ru-RU" sz="1200" b="1" i="1" dirty="0" smtClean="0"/>
              <a:t>мирное небо над головой</a:t>
            </a:r>
            <a:r>
              <a:rPr lang="ru-RU" sz="1200" b="1" i="1" dirty="0" smtClean="0"/>
              <a:t>!  Чтобы  никогда  больше  ни  один ребёнок не испытал ужасов  войны!  </a:t>
            </a:r>
          </a:p>
          <a:p>
            <a:r>
              <a:rPr lang="ru-RU" sz="1200" b="1" i="1" dirty="0" smtClean="0"/>
              <a:t> </a:t>
            </a:r>
            <a:r>
              <a:rPr lang="ru-RU" sz="1200" b="1" i="1" dirty="0" smtClean="0"/>
              <a:t>                    Мира всем нам и благополучия!</a:t>
            </a:r>
            <a:endParaRPr lang="ru-RU" sz="1200" b="1" i="1" dirty="0"/>
          </a:p>
        </p:txBody>
      </p:sp>
      <p:pic>
        <p:nvPicPr>
          <p:cNvPr id="4" name="Picture 4" descr="F:\DSC091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4860032"/>
            <a:ext cx="396044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3978</TotalTime>
  <Words>268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Литейная</vt:lpstr>
      <vt:lpstr>НАША ЖИЗНЬ Газета МКОУ СОШ №2 с. Дур-Дур Издается  с  января 2010 года.</vt:lpstr>
      <vt:lpstr>Встреча  Нового,  2015 года!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ноут1</dc:creator>
  <cp:lastModifiedBy>ноут1</cp:lastModifiedBy>
  <cp:revision>244</cp:revision>
  <dcterms:created xsi:type="dcterms:W3CDTF">2013-05-22T10:36:45Z</dcterms:created>
  <dcterms:modified xsi:type="dcterms:W3CDTF">2015-03-15T20:26:45Z</dcterms:modified>
</cp:coreProperties>
</file>