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100" d="100"/>
          <a:sy n="100" d="100"/>
        </p:scale>
        <p:origin x="-1014" y="33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EEAA-04F2-4A2B-B69B-0B1452706CB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4F08-C19F-44C7-A8A7-C202E3E6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08920" y="611560"/>
            <a:ext cx="1944216" cy="21602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ЖИЗНЬ</a:t>
            </a:r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Газета МКОУ СОШ №2</a:t>
            </a:r>
            <a:b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 </a:t>
            </a:r>
            <a:r>
              <a:rPr lang="ru-RU" sz="1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Дур-Дур</a:t>
            </a: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Издается  с  января 2010 года.</a:t>
            </a:r>
            <a:endParaRPr lang="ru-RU" sz="1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93096" y="539552"/>
            <a:ext cx="2520280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200" i="1" dirty="0" smtClean="0"/>
              <a:t>Март</a:t>
            </a:r>
          </a:p>
          <a:p>
            <a:pPr algn="ctr"/>
            <a:r>
              <a:rPr lang="ru-RU" sz="1200" i="1" dirty="0" smtClean="0"/>
              <a:t>  </a:t>
            </a:r>
            <a:r>
              <a:rPr lang="ru-RU" sz="1200" b="1" i="1" spc="-150" dirty="0" smtClean="0"/>
              <a:t>2016  </a:t>
            </a:r>
            <a:r>
              <a:rPr lang="ru-RU" sz="1200" b="1" i="1" dirty="0" smtClean="0"/>
              <a:t>года  </a:t>
            </a:r>
          </a:p>
          <a:p>
            <a:pPr algn="ctr"/>
            <a:r>
              <a:rPr lang="ru-RU" sz="1200" b="1" i="1" dirty="0" smtClean="0"/>
              <a:t>  № </a:t>
            </a:r>
            <a:r>
              <a:rPr lang="ru-RU" sz="1200" i="1" dirty="0" smtClean="0"/>
              <a:t>3</a:t>
            </a:r>
            <a:endParaRPr lang="ru-RU" sz="1200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581128" y="1115616"/>
            <a:ext cx="2232248" cy="1656184"/>
          </a:xfrm>
        </p:spPr>
        <p:txBody>
          <a:bodyPr>
            <a:normAutofit/>
          </a:bodyPr>
          <a:lstStyle/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smtClean="0"/>
              <a:t>В  НОМЕРЕ:</a:t>
            </a:r>
          </a:p>
          <a:p>
            <a:r>
              <a:rPr lang="ru-RU" sz="1000" i="1" dirty="0" smtClean="0"/>
              <a:t> *   Возвращение ГТО в школы  .</a:t>
            </a:r>
          </a:p>
          <a:p>
            <a:r>
              <a:rPr lang="ru-RU" sz="1000" i="1" dirty="0" smtClean="0"/>
              <a:t> *   </a:t>
            </a:r>
            <a:r>
              <a:rPr lang="ru-RU" sz="1000" b="1" i="1" dirty="0" smtClean="0"/>
              <a:t>С праздником, дорогие наши учителя!</a:t>
            </a:r>
          </a:p>
          <a:p>
            <a:r>
              <a:rPr lang="ru-RU" sz="1000" b="1" i="1" dirty="0" smtClean="0"/>
              <a:t>*   Другие новости</a:t>
            </a:r>
            <a:r>
              <a:rPr lang="ru-RU" sz="1200" b="1" i="1" dirty="0" smtClean="0"/>
              <a:t>.</a:t>
            </a:r>
          </a:p>
          <a:p>
            <a:endParaRPr lang="ru-RU" sz="1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76672" y="2771800"/>
            <a:ext cx="2520279" cy="28083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200" b="1" i="1" dirty="0" smtClean="0"/>
          </a:p>
          <a:p>
            <a:pPr>
              <a:buNone/>
            </a:pPr>
            <a:endParaRPr lang="ru-RU" sz="1200" b="1" i="1" dirty="0" smtClean="0"/>
          </a:p>
          <a:p>
            <a:pPr>
              <a:buNone/>
            </a:pPr>
            <a:endParaRPr lang="ru-RU" sz="1200" b="1" i="1" dirty="0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2348880" y="2987824"/>
            <a:ext cx="4392488" cy="40324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000" b="1" i="1" dirty="0" smtClean="0"/>
              <a:t>*******        </a:t>
            </a:r>
          </a:p>
          <a:p>
            <a:pPr>
              <a:buNone/>
            </a:pPr>
            <a:r>
              <a:rPr lang="ru-RU" sz="1000" b="1" i="1" dirty="0" smtClean="0">
                <a:latin typeface="Calibri" pitchFamily="34" charset="0"/>
              </a:rPr>
              <a:t>                  К  8-Марта, как всегда, все учащиеся нашей школы подготовили праздничный концерт  для своих учителей. Как всегда,  дети постарались  устроить всё наилучшим образом. А талантов в нашей школе - хоть отбавляй. Танцы, песни, сценки из школьной жизни перемежались друг с другом… </a:t>
            </a:r>
          </a:p>
          <a:p>
            <a:pPr>
              <a:buNone/>
            </a:pPr>
            <a:r>
              <a:rPr lang="ru-RU" sz="1000" b="1" i="1" dirty="0" smtClean="0">
                <a:latin typeface="Calibri" pitchFamily="34" charset="0"/>
              </a:rPr>
              <a:t>                 Получилось, как всегда, очень весело и задорно.</a:t>
            </a:r>
          </a:p>
          <a:p>
            <a:pPr>
              <a:buNone/>
            </a:pPr>
            <a:r>
              <a:rPr lang="ru-RU" sz="1000" b="1" i="1" dirty="0" smtClean="0">
                <a:latin typeface="Calibri" pitchFamily="34" charset="0"/>
              </a:rPr>
              <a:t>                Счастья вам, здоровья и благополучия, дорогие наши учителя! </a:t>
            </a:r>
          </a:p>
          <a:p>
            <a:pPr>
              <a:buNone/>
            </a:pPr>
            <a:r>
              <a:rPr lang="ru-RU" sz="1000" b="1" i="1" dirty="0" smtClean="0">
                <a:latin typeface="Calibri" pitchFamily="34" charset="0"/>
              </a:rPr>
              <a:t>                </a:t>
            </a:r>
            <a:r>
              <a:rPr lang="ru-RU" sz="1000" b="1" i="1" dirty="0" smtClean="0">
                <a:latin typeface="Calibri" pitchFamily="34" charset="0"/>
              </a:rPr>
              <a:t>             Здоровых</a:t>
            </a:r>
            <a:r>
              <a:rPr lang="ru-RU" sz="1000" b="1" i="1" dirty="0" smtClean="0">
                <a:latin typeface="Calibri" pitchFamily="34" charset="0"/>
              </a:rPr>
              <a:t>, умных и благодарных вам учеников!</a:t>
            </a:r>
          </a:p>
          <a:p>
            <a:pPr algn="ctr">
              <a:buNone/>
            </a:pPr>
            <a:r>
              <a:rPr lang="ru-RU" sz="1000" b="1" i="1" dirty="0" smtClean="0">
                <a:latin typeface="Calibri" pitchFamily="34" charset="0"/>
              </a:rPr>
              <a:t>*******</a:t>
            </a:r>
          </a:p>
          <a:p>
            <a:pPr algn="ctr">
              <a:buNone/>
            </a:pPr>
            <a:endParaRPr lang="ru-RU" sz="1400" b="1" i="1" dirty="0" smtClean="0"/>
          </a:p>
          <a:p>
            <a:pPr algn="ctr">
              <a:buNone/>
            </a:pPr>
            <a:endParaRPr lang="ru-RU" sz="1400" b="1" i="1" dirty="0" smtClean="0"/>
          </a:p>
          <a:p>
            <a:pPr algn="ctr">
              <a:buNone/>
            </a:pPr>
            <a:endParaRPr lang="ru-RU" sz="1400" b="1" i="1" dirty="0" smtClean="0"/>
          </a:p>
          <a:p>
            <a:pPr algn="ctr">
              <a:buNone/>
            </a:pPr>
            <a:endParaRPr lang="ru-RU" sz="1400" b="1" i="1" dirty="0" smtClean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9477672" y="4110335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1529" y="5652125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	</a:t>
            </a:r>
            <a:endParaRPr lang="ru-RU" sz="1200" b="1" i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2976" y="7164294"/>
            <a:ext cx="3645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84011" y="3694837"/>
            <a:ext cx="889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43183" y="3694837"/>
            <a:ext cx="1771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43183" y="3694837"/>
            <a:ext cx="1771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Picture 2" descr="F:\моя школа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611560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2658" y="7164294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	</a:t>
            </a:r>
            <a:endParaRPr lang="ru-RU" sz="1200" b="1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6632" y="5004048"/>
            <a:ext cx="32403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/>
              <a:t>  *******     </a:t>
            </a:r>
          </a:p>
          <a:p>
            <a:r>
              <a:rPr lang="ru-RU" sz="1000" b="1" i="1" dirty="0" smtClean="0"/>
              <a:t>                 </a:t>
            </a:r>
            <a:r>
              <a:rPr lang="ru-RU" sz="1400" b="1" i="1" dirty="0" smtClean="0">
                <a:latin typeface="Calibri" pitchFamily="34" charset="0"/>
              </a:rPr>
              <a:t> </a:t>
            </a:r>
            <a:r>
              <a:rPr lang="ru-RU" sz="1000" b="1" i="1" dirty="0" smtClean="0">
                <a:latin typeface="Calibri" pitchFamily="34" charset="0"/>
              </a:rPr>
              <a:t>В этом году в школы возвращается ГТО.  При условии, что нормативы будут сданы успешно, выпускники смогут рассчитывать на </a:t>
            </a:r>
            <a:r>
              <a:rPr lang="ru-RU" sz="1000" b="1" i="1" dirty="0" err="1" smtClean="0">
                <a:latin typeface="Calibri" pitchFamily="34" charset="0"/>
              </a:rPr>
              <a:t>дополнитель-ные</a:t>
            </a:r>
            <a:r>
              <a:rPr lang="ru-RU" sz="1000" b="1" i="1" dirty="0" smtClean="0">
                <a:latin typeface="Calibri" pitchFamily="34" charset="0"/>
              </a:rPr>
              <a:t> баллы при поступлении в вузы.                                           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С 3 марта  в течение всего месяца у </a:t>
            </a:r>
            <a:r>
              <a:rPr lang="ru-RU" sz="1000" b="1" i="1" dirty="0" err="1" smtClean="0">
                <a:latin typeface="Calibri" pitchFamily="34" charset="0"/>
              </a:rPr>
              <a:t>одиннадцатиклассников</a:t>
            </a:r>
            <a:r>
              <a:rPr lang="ru-RU" sz="1000" b="1" i="1" dirty="0" smtClean="0">
                <a:latin typeface="Calibri" pitchFamily="34" charset="0"/>
              </a:rPr>
              <a:t> была ответственная пора сдачи норм ГТО. Ребята справились с задачей,</a:t>
            </a:r>
          </a:p>
          <a:p>
            <a:r>
              <a:rPr lang="ru-RU" sz="1000" b="1" i="1" dirty="0" smtClean="0">
                <a:latin typeface="Calibri" pitchFamily="34" charset="0"/>
              </a:rPr>
              <a:t> и теперь у них  бонусные баллы.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Зачин аттестации получился успешным.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                             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                              </a:t>
            </a:r>
            <a:r>
              <a:rPr lang="ru-RU" sz="800" b="1" i="1" dirty="0" smtClean="0"/>
              <a:t> *******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71400" y="7636773"/>
            <a:ext cx="69127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6597349" y="9519225"/>
            <a:ext cx="26065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 smtClean="0">
                <a:latin typeface="Calibri" pitchFamily="34" charset="0"/>
              </a:rPr>
              <a:t>        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</a:t>
            </a:r>
          </a:p>
          <a:p>
            <a:r>
              <a:rPr lang="ru-RU" sz="1000" b="1" i="1" dirty="0" smtClean="0"/>
              <a:t>        </a:t>
            </a:r>
          </a:p>
          <a:p>
            <a:endParaRPr lang="ru-RU" sz="800" b="1" i="1" dirty="0" smtClean="0"/>
          </a:p>
          <a:p>
            <a:endParaRPr lang="ru-RU" sz="800" b="1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84984" y="7826588"/>
            <a:ext cx="3501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0648" y="8748464"/>
            <a:ext cx="63367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i="1" dirty="0" smtClean="0">
                <a:latin typeface="Arial Narrow" pitchFamily="34" charset="0"/>
                <a:cs typeface="Times New Roman" pitchFamily="18" charset="0"/>
              </a:rPr>
              <a:t>Над номером работали: Хакимова Э.Н., </a:t>
            </a:r>
            <a:r>
              <a:rPr lang="ru-RU" sz="900" b="1" i="1" dirty="0" err="1" smtClean="0">
                <a:latin typeface="Arial Narrow" pitchFamily="34" charset="0"/>
                <a:cs typeface="Times New Roman" pitchFamily="18" charset="0"/>
              </a:rPr>
              <a:t>Рамонов</a:t>
            </a:r>
            <a:r>
              <a:rPr lang="ru-RU" sz="900" b="1" i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900" b="1" i="1" dirty="0" err="1" smtClean="0">
                <a:latin typeface="Arial Narrow" pitchFamily="34" charset="0"/>
                <a:cs typeface="Times New Roman" pitchFamily="18" charset="0"/>
              </a:rPr>
              <a:t>Заур</a:t>
            </a:r>
            <a:r>
              <a:rPr lang="ru-RU" sz="900" b="1" i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900" b="1" i="1" dirty="0" err="1" smtClean="0">
                <a:latin typeface="Arial Narrow" pitchFamily="34" charset="0"/>
                <a:cs typeface="Times New Roman" pitchFamily="18" charset="0"/>
              </a:rPr>
              <a:t>Азаова</a:t>
            </a:r>
            <a:r>
              <a:rPr lang="ru-RU" sz="900" b="1" i="1" dirty="0" smtClean="0">
                <a:latin typeface="Arial Narrow" pitchFamily="34" charset="0"/>
                <a:cs typeface="Times New Roman" pitchFamily="18" charset="0"/>
              </a:rPr>
              <a:t> Диана.</a:t>
            </a:r>
            <a:endParaRPr lang="ru-RU" sz="900" b="1" i="1" dirty="0">
              <a:latin typeface="Arial Narrow" pitchFamily="34" charset="0"/>
            </a:endParaRPr>
          </a:p>
        </p:txBody>
      </p:sp>
      <p:pic>
        <p:nvPicPr>
          <p:cNvPr id="27" name="Рисунок 26" descr="C:\Users\Public\Pictures\Sample Pictures\Tulip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2987824"/>
            <a:ext cx="2592288" cy="18002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0" y="7236296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 smtClean="0">
                <a:latin typeface="Calibri" pitchFamily="34" charset="0"/>
              </a:rPr>
              <a:t>                                                                                                      *******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  Спортивные успехи школы тоже радуют.  Наши </a:t>
            </a:r>
            <a:r>
              <a:rPr lang="ru-RU" sz="1000" b="1" i="1" dirty="0" err="1" smtClean="0">
                <a:latin typeface="Calibri" pitchFamily="34" charset="0"/>
              </a:rPr>
              <a:t>рукоборцы</a:t>
            </a:r>
            <a:r>
              <a:rPr lang="ru-RU" sz="1000" b="1" i="1" dirty="0" smtClean="0">
                <a:latin typeface="Calibri" pitchFamily="34" charset="0"/>
              </a:rPr>
              <a:t> в составе  сборной команды на выездных  Всероссийских  соревнованиях  добились весомых результатов. </a:t>
            </a:r>
            <a:r>
              <a:rPr lang="ru-RU" sz="1000" b="1" i="1" dirty="0" err="1" smtClean="0">
                <a:latin typeface="Calibri" pitchFamily="34" charset="0"/>
              </a:rPr>
              <a:t>Цакоев</a:t>
            </a:r>
            <a:r>
              <a:rPr lang="ru-RU" sz="1000" b="1" i="1" dirty="0" smtClean="0">
                <a:latin typeface="Calibri" pitchFamily="34" charset="0"/>
              </a:rPr>
              <a:t> </a:t>
            </a:r>
            <a:r>
              <a:rPr lang="ru-RU" sz="1000" b="1" i="1" dirty="0" err="1" smtClean="0">
                <a:latin typeface="Calibri" pitchFamily="34" charset="0"/>
              </a:rPr>
              <a:t>Хетаг</a:t>
            </a:r>
            <a:r>
              <a:rPr lang="ru-RU" sz="1000" b="1" i="1" dirty="0" smtClean="0">
                <a:latin typeface="Calibri" pitchFamily="34" charset="0"/>
              </a:rPr>
              <a:t> из 8 класса, </a:t>
            </a:r>
            <a:r>
              <a:rPr lang="ru-RU" sz="1000" b="1" i="1" dirty="0" err="1" smtClean="0">
                <a:latin typeface="Calibri" pitchFamily="34" charset="0"/>
              </a:rPr>
              <a:t>Цалиев</a:t>
            </a:r>
            <a:r>
              <a:rPr lang="ru-RU" sz="1000" b="1" i="1" dirty="0" smtClean="0">
                <a:latin typeface="Calibri" pitchFamily="34" charset="0"/>
              </a:rPr>
              <a:t> Илья из 10 класса стали первыми в своих весовых категориях. Девочкам повезло чуть меньше, но тоже выступили достойно.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 Восьмиклассник  </a:t>
            </a:r>
            <a:r>
              <a:rPr lang="ru-RU" sz="1000" b="1" i="1" dirty="0" err="1" smtClean="0">
                <a:latin typeface="Calibri" pitchFamily="34" charset="0"/>
              </a:rPr>
              <a:t>Кизинов</a:t>
            </a:r>
            <a:r>
              <a:rPr lang="ru-RU" sz="1000" b="1" i="1" dirty="0" smtClean="0">
                <a:latin typeface="Calibri" pitchFamily="34" charset="0"/>
              </a:rPr>
              <a:t>  </a:t>
            </a:r>
            <a:r>
              <a:rPr lang="ru-RU" sz="1000" b="1" i="1" dirty="0" err="1" smtClean="0">
                <a:latin typeface="Calibri" pitchFamily="34" charset="0"/>
              </a:rPr>
              <a:t>Дзамболат</a:t>
            </a:r>
            <a:r>
              <a:rPr lang="ru-RU" sz="1000" b="1" i="1" dirty="0" smtClean="0">
                <a:latin typeface="Calibri" pitchFamily="34" charset="0"/>
              </a:rPr>
              <a:t>  также на Всероссийских соревнованиях  по вольной борьбе занял первое место.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                             Поздравляем  наших  спортсменов  с успехом   и желаем им  новых побед.</a:t>
            </a:r>
            <a:endParaRPr lang="ru-RU" sz="1000" b="1" i="1" dirty="0">
              <a:latin typeface="Calibr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84984" y="4860032"/>
            <a:ext cx="35730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 smtClean="0">
                <a:latin typeface="Calibri" pitchFamily="34" charset="0"/>
              </a:rPr>
              <a:t>                                          *******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 А  третьеклассники на «Своей игре» показали настоящее знание русского языка. Разбившись на три команды, дети  активно поддерживали своих «знатоков» в течение всей игры.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Отличное знание предмета и разносторонние интересы показали ребята на игре. </a:t>
            </a:r>
          </a:p>
          <a:p>
            <a:r>
              <a:rPr lang="ru-RU" sz="1000" b="1" i="1" dirty="0" smtClean="0">
                <a:latin typeface="Calibri" pitchFamily="34" charset="0"/>
              </a:rPr>
              <a:t>           Молодцы! Не подвели свою классную Оксану Георгиевну </a:t>
            </a:r>
            <a:r>
              <a:rPr lang="ru-RU" sz="1000" b="1" i="1" dirty="0" err="1" smtClean="0">
                <a:latin typeface="Calibri" pitchFamily="34" charset="0"/>
              </a:rPr>
              <a:t>Койбаеву</a:t>
            </a:r>
            <a:r>
              <a:rPr lang="ru-RU" sz="1000" b="1" i="1" dirty="0" smtClean="0">
                <a:latin typeface="Calibri" pitchFamily="34" charset="0"/>
              </a:rPr>
              <a:t> – оправдали её старания</a:t>
            </a:r>
            <a:r>
              <a:rPr lang="ru-RU" sz="1000" b="1" i="1" dirty="0" smtClean="0">
                <a:latin typeface="Calibri" pitchFamily="34" charset="0"/>
              </a:rPr>
              <a:t>.</a:t>
            </a:r>
            <a:r>
              <a:rPr lang="en-US" sz="1000" b="1" i="1" dirty="0" smtClean="0">
                <a:latin typeface="Calibri" pitchFamily="34" charset="0"/>
              </a:rPr>
              <a:t> </a:t>
            </a:r>
            <a:r>
              <a:rPr lang="ru-RU" sz="1000" b="1" i="1" dirty="0" smtClean="0">
                <a:latin typeface="Calibri" pitchFamily="34" charset="0"/>
              </a:rPr>
              <a:t>Лучшими компетентное жюри признало </a:t>
            </a:r>
            <a:r>
              <a:rPr lang="ru-RU" sz="1000" b="1" i="1" dirty="0" err="1" smtClean="0">
                <a:latin typeface="Calibri" pitchFamily="34" charset="0"/>
              </a:rPr>
              <a:t>Цагаева</a:t>
            </a:r>
            <a:r>
              <a:rPr lang="ru-RU" sz="1000" b="1" i="1" dirty="0" smtClean="0">
                <a:latin typeface="Calibri" pitchFamily="34" charset="0"/>
              </a:rPr>
              <a:t> Марата и </a:t>
            </a:r>
            <a:r>
              <a:rPr lang="ru-RU" sz="1000" b="1" i="1" dirty="0" err="1" smtClean="0">
                <a:latin typeface="Calibri" pitchFamily="34" charset="0"/>
              </a:rPr>
              <a:t>Скодтаеву</a:t>
            </a:r>
            <a:r>
              <a:rPr lang="ru-RU" sz="1000" b="1" i="1" dirty="0" smtClean="0">
                <a:latin typeface="Calibri" pitchFamily="34" charset="0"/>
              </a:rPr>
              <a:t> Зарину.</a:t>
            </a:r>
            <a:endParaRPr lang="ru-RU" sz="1000" b="1" i="1" dirty="0" smtClean="0">
              <a:latin typeface="Calibri" pitchFamily="34" charset="0"/>
            </a:endParaRPr>
          </a:p>
          <a:p>
            <a:r>
              <a:rPr lang="ru-RU" sz="1000" b="1" i="1" dirty="0" smtClean="0">
                <a:latin typeface="Calibri" pitchFamily="34" charset="0"/>
              </a:rPr>
              <a:t>          Успехов дальнейших вам на дорогах знаний, третьеклассники…</a:t>
            </a:r>
          </a:p>
          <a:p>
            <a:endParaRPr lang="ru-RU" sz="1000" b="1" i="1" dirty="0" smtClean="0">
              <a:latin typeface="Calibri" pitchFamily="34" charset="0"/>
            </a:endParaRPr>
          </a:p>
          <a:p>
            <a:r>
              <a:rPr lang="ru-RU" sz="1000" b="1" i="1" dirty="0" smtClean="0">
                <a:latin typeface="Calibri" pitchFamily="34" charset="0"/>
              </a:rPr>
              <a:t>                                            *******</a:t>
            </a:r>
            <a:endParaRPr lang="ru-RU" sz="10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4658</TotalTime>
  <Words>368</Words>
  <Application>Microsoft Office PowerPoint</Application>
  <PresentationFormat>Экран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НАША ЖИЗНЬ Газета МКОУ СОШ №2  с. Дур-Дур Издается  с  января 2010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ноут1</dc:creator>
  <cp:lastModifiedBy>Администратор</cp:lastModifiedBy>
  <cp:revision>333</cp:revision>
  <dcterms:created xsi:type="dcterms:W3CDTF">2013-05-22T10:36:45Z</dcterms:created>
  <dcterms:modified xsi:type="dcterms:W3CDTF">2016-04-28T08:26:40Z</dcterms:modified>
</cp:coreProperties>
</file>