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28" autoAdjust="0"/>
  </p:normalViewPr>
  <p:slideViewPr>
    <p:cSldViewPr>
      <p:cViewPr>
        <p:scale>
          <a:sx n="60" d="100"/>
          <a:sy n="60" d="100"/>
        </p:scale>
        <p:origin x="-2094" y="4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EEAA-04F2-4A2B-B69B-0B1452706CB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64F08-C19F-44C7-A8A7-C202E3E6C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64F08-C19F-44C7-A8A7-C202E3E6C77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64F08-C19F-44C7-A8A7-C202E3E6C77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4057637" y="5080001"/>
            <a:ext cx="2800364" cy="1214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4057650" y="5196013"/>
            <a:ext cx="2800351" cy="25603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4057650" y="5486889"/>
            <a:ext cx="2800351" cy="1219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4057650" y="5552537"/>
            <a:ext cx="1474470" cy="24384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4057650" y="5599429"/>
            <a:ext cx="1474470" cy="1219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4057650" y="5283200"/>
            <a:ext cx="229743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5532380" y="5414644"/>
            <a:ext cx="1200150" cy="487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4866216"/>
            <a:ext cx="6858000" cy="3255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4900704"/>
            <a:ext cx="6858001" cy="18756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4810538" y="4857453"/>
            <a:ext cx="2047463" cy="33124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6858000" cy="49356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3202517"/>
            <a:ext cx="6343650" cy="1960033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5199917"/>
            <a:ext cx="3714750" cy="23368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5029200" y="5608320"/>
            <a:ext cx="720090" cy="609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4057650" y="5607051"/>
            <a:ext cx="97155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240066" y="1515"/>
            <a:ext cx="560784" cy="48768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86350" y="1524000"/>
            <a:ext cx="1428750" cy="73152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524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2641601"/>
            <a:ext cx="5829300" cy="1816100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489451"/>
            <a:ext cx="5829300" cy="2012949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999233"/>
            <a:ext cx="3028950" cy="603461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999233"/>
            <a:ext cx="3028950" cy="603461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524000"/>
            <a:ext cx="6286500" cy="1426464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2993293"/>
            <a:ext cx="3031236" cy="6096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540919" y="2993293"/>
            <a:ext cx="3031331" cy="6096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50" y="3611359"/>
            <a:ext cx="3031236" cy="518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538729" y="3611359"/>
            <a:ext cx="3031331" cy="5181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6464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937760" y="816864"/>
            <a:ext cx="717948" cy="609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943350" y="816864"/>
            <a:ext cx="99441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131052" y="3029"/>
            <a:ext cx="571500" cy="48768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5122" y="1469293"/>
            <a:ext cx="2537460" cy="1170432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015122" y="2680969"/>
            <a:ext cx="2537460" cy="615696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4300" y="1035049"/>
            <a:ext cx="3826764" cy="78028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0326" y="1478881"/>
            <a:ext cx="440102" cy="6242183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2753" y="1524000"/>
            <a:ext cx="3429000" cy="6096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6332" y="4365745"/>
            <a:ext cx="1943100" cy="335531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489091"/>
            <a:ext cx="6858000" cy="112543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6858000" cy="41421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411036"/>
            <a:ext cx="6858001" cy="12192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4057637" y="480329"/>
            <a:ext cx="2800364" cy="12144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4057650" y="586817"/>
            <a:ext cx="2800351" cy="24004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4055504" y="663339"/>
            <a:ext cx="229743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5530235" y="785257"/>
            <a:ext cx="1200150" cy="4876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6813724" y="-2668"/>
            <a:ext cx="43220" cy="82905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6783361" y="-2668"/>
            <a:ext cx="20574" cy="829056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6769071" y="-2668"/>
            <a:ext cx="6858" cy="829056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6731567" y="-2668"/>
            <a:ext cx="20574" cy="829056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6686758" y="507"/>
            <a:ext cx="41148" cy="7802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6655106" y="507"/>
            <a:ext cx="6858" cy="7802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1524000"/>
            <a:ext cx="6172200" cy="1422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999232"/>
            <a:ext cx="6172200" cy="57668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939902" y="816864"/>
            <a:ext cx="717948" cy="6096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943350" y="816864"/>
            <a:ext cx="994410" cy="6096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31052" y="3029"/>
            <a:ext cx="571500" cy="48768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60648" y="0"/>
            <a:ext cx="4238228" cy="111561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i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НАША ЖИЗНЬ</a:t>
            </a:r>
            <a:r>
              <a:rPr lang="ru-RU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Газета МКОУ СОШ №2 с. </a:t>
            </a:r>
            <a:r>
              <a:rPr lang="ru-RU" sz="10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Дур-Дур</a:t>
            </a:r>
            <a: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Издается  с  января 2010 года.</a:t>
            </a:r>
            <a:endParaRPr lang="ru-RU" sz="10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717032" y="179512"/>
            <a:ext cx="1656184" cy="864096"/>
          </a:xfrm>
        </p:spPr>
        <p:txBody>
          <a:bodyPr>
            <a:normAutofit/>
          </a:bodyPr>
          <a:lstStyle/>
          <a:p>
            <a:pPr algn="ctr"/>
            <a:r>
              <a:rPr lang="ru-RU" sz="1200" b="1" i="1" dirty="0" smtClean="0"/>
              <a:t>апрель</a:t>
            </a:r>
          </a:p>
          <a:p>
            <a:pPr algn="ctr"/>
            <a:r>
              <a:rPr lang="ru-RU" sz="1200" b="1" i="1" spc="-150" dirty="0" smtClean="0"/>
              <a:t>2015</a:t>
            </a:r>
            <a:r>
              <a:rPr lang="ru-RU" sz="1200" b="1" i="1" dirty="0" smtClean="0"/>
              <a:t> года  </a:t>
            </a:r>
          </a:p>
          <a:p>
            <a:pPr algn="ctr"/>
            <a:r>
              <a:rPr lang="ru-RU" sz="1200" b="1" i="1" dirty="0" smtClean="0"/>
              <a:t>  № 4</a:t>
            </a:r>
            <a:endParaRPr lang="ru-RU" sz="1200" b="1" i="1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5085184" y="323528"/>
            <a:ext cx="1772816" cy="216024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4200" b="1" i="1" dirty="0" smtClean="0"/>
              <a:t>В  НОМЕРЕ</a:t>
            </a:r>
          </a:p>
          <a:p>
            <a:pPr algn="ctr"/>
            <a:endParaRPr lang="ru-RU" sz="4200" b="1" i="1" dirty="0" smtClean="0"/>
          </a:p>
          <a:p>
            <a:pPr algn="ctr"/>
            <a:r>
              <a:rPr lang="ru-RU" sz="4000" b="1" i="1" dirty="0" smtClean="0"/>
              <a:t>            </a:t>
            </a:r>
          </a:p>
          <a:p>
            <a:r>
              <a:rPr lang="ru-RU" sz="4000" b="1" i="1" dirty="0" smtClean="0"/>
              <a:t>* новости  с  </a:t>
            </a:r>
            <a:r>
              <a:rPr lang="en-US" sz="4000" b="1" i="1" dirty="0" smtClean="0"/>
              <a:t>III  </a:t>
            </a:r>
            <a:r>
              <a:rPr lang="ru-RU" sz="4000" b="1" i="1" dirty="0" smtClean="0"/>
              <a:t>этапа Всероссийской </a:t>
            </a:r>
            <a:r>
              <a:rPr lang="ru-RU" sz="4000" b="1" i="1" dirty="0" err="1" smtClean="0"/>
              <a:t>мультиолимпиады</a:t>
            </a:r>
            <a:r>
              <a:rPr lang="ru-RU" sz="4000" b="1" i="1" dirty="0" smtClean="0"/>
              <a:t>  школьников «Муравейник». </a:t>
            </a:r>
          </a:p>
          <a:p>
            <a:pPr>
              <a:buFont typeface="Arial" charset="0"/>
              <a:buChar char="•"/>
            </a:pPr>
            <a:endParaRPr lang="ru-RU" sz="4000" b="1" i="1" dirty="0" smtClean="0"/>
          </a:p>
          <a:p>
            <a:r>
              <a:rPr lang="ru-RU" sz="4000" b="1" i="1" dirty="0" smtClean="0"/>
              <a:t>* «А ну-ка, все!».</a:t>
            </a:r>
          </a:p>
          <a:p>
            <a:endParaRPr lang="ru-RU" sz="4000" b="1" i="1" dirty="0" smtClean="0"/>
          </a:p>
          <a:p>
            <a:r>
              <a:rPr lang="ru-RU" sz="4000" b="1" i="1" dirty="0" smtClean="0"/>
              <a:t>* Готовимся  стать  защитниками </a:t>
            </a:r>
            <a:r>
              <a:rPr lang="ru-RU" sz="4000" b="1" i="1" dirty="0" err="1" smtClean="0"/>
              <a:t>оте-чества</a:t>
            </a:r>
            <a:r>
              <a:rPr lang="ru-RU" sz="4000" b="1" i="1" dirty="0" smtClean="0"/>
              <a:t>.</a:t>
            </a:r>
          </a:p>
          <a:p>
            <a:pPr>
              <a:buFont typeface="Arial" charset="0"/>
              <a:buChar char="•"/>
            </a:pPr>
            <a:endParaRPr lang="ru-RU" sz="4000" b="1" i="1" dirty="0" smtClean="0"/>
          </a:p>
          <a:p>
            <a:pPr>
              <a:buFont typeface="Arial" charset="0"/>
              <a:buChar char="•"/>
            </a:pPr>
            <a:r>
              <a:rPr lang="ru-RU" sz="4000" b="1" i="1" dirty="0" smtClean="0"/>
              <a:t>*  другие новости.</a:t>
            </a:r>
          </a:p>
          <a:p>
            <a:pPr>
              <a:buFont typeface="Arial" charset="0"/>
              <a:buChar char="•"/>
            </a:pPr>
            <a:endParaRPr lang="ru-RU" sz="1000" b="1" i="1" dirty="0" smtClean="0"/>
          </a:p>
          <a:p>
            <a:pPr>
              <a:buFont typeface="Arial" charset="0"/>
              <a:buChar char="•"/>
            </a:pPr>
            <a:endParaRPr lang="ru-RU" sz="1000" b="1" i="1" dirty="0" smtClean="0"/>
          </a:p>
          <a:p>
            <a:pPr>
              <a:buFont typeface="Arial" charset="0"/>
              <a:buChar char="•"/>
            </a:pPr>
            <a:endParaRPr lang="ru-RU" sz="1000" b="1" i="1" dirty="0" smtClean="0"/>
          </a:p>
          <a:p>
            <a:r>
              <a:rPr lang="ru-RU" sz="1200" b="1" i="1" dirty="0" smtClean="0"/>
              <a:t> </a:t>
            </a:r>
          </a:p>
          <a:p>
            <a:endParaRPr lang="ru-RU" sz="12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449288" y="3203848"/>
            <a:ext cx="6408712" cy="18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000" b="1" i="1" dirty="0" smtClean="0"/>
              <a:t>		 </a:t>
            </a:r>
            <a:endParaRPr lang="ru-RU" sz="1100" b="1" i="1" dirty="0" smtClean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 flipV="1">
            <a:off x="4653136" y="8028384"/>
            <a:ext cx="2016224" cy="1008112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1000" b="1" i="1" dirty="0" smtClean="0"/>
          </a:p>
          <a:p>
            <a:pPr algn="ctr">
              <a:buNone/>
            </a:pPr>
            <a:endParaRPr lang="ru-RU" sz="1000" b="1" i="1" dirty="0" smtClean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9477672" y="4110335"/>
            <a:ext cx="46805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81528" y="5652120"/>
            <a:ext cx="11521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       	</a:t>
            </a:r>
            <a:endParaRPr lang="ru-RU" sz="1200" b="1" i="1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3212976" y="7164288"/>
            <a:ext cx="36450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	</a:t>
            </a:r>
            <a:endParaRPr lang="ru-RU" sz="1200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32097" y="3694837"/>
            <a:ext cx="793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51383" y="3694837"/>
            <a:ext cx="1555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ru-RU" sz="5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51383" y="3694837"/>
            <a:ext cx="1555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ru-RU" sz="5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9" name="Picture 2" descr="F:\моя школа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0928" y="1259632"/>
            <a:ext cx="2376264" cy="16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60648" y="2979538"/>
            <a:ext cx="63367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Молодцы, «муравьи»!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8640" y="4338411"/>
            <a:ext cx="648072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8640" y="3189928"/>
            <a:ext cx="655272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smtClean="0">
                <a:latin typeface="Calibri" pitchFamily="34" charset="0"/>
                <a:cs typeface="Times New Roman" pitchFamily="18" charset="0"/>
              </a:rPr>
              <a:t>Ещё в октябре 2014 года стартовал первый тур Всероссийской </a:t>
            </a:r>
            <a:r>
              <a:rPr lang="ru-RU" sz="1200" b="1" i="1" dirty="0" err="1" smtClean="0">
                <a:latin typeface="Calibri" pitchFamily="34" charset="0"/>
                <a:cs typeface="Times New Roman" pitchFamily="18" charset="0"/>
              </a:rPr>
              <a:t>мультиолимпиады</a:t>
            </a:r>
            <a:r>
              <a:rPr lang="ru-RU" sz="1200" b="1" i="1" dirty="0" smtClean="0">
                <a:latin typeface="Calibri" pitchFamily="34" charset="0"/>
                <a:cs typeface="Times New Roman" pitchFamily="18" charset="0"/>
              </a:rPr>
              <a:t> для учащихся начальной школы «Муравейник». Учащиеся 3 класса нашей школы приняли самое активное участие в ней и были щедро вознаграждены. В первом туре ребята показывали свои знания по предмету «Окружающий мир» и были отмечены  сертификатами участников.   Все.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smtClean="0">
                <a:latin typeface="Calibri" pitchFamily="34" charset="0"/>
                <a:cs typeface="Times New Roman" pitchFamily="18" charset="0"/>
              </a:rPr>
              <a:t>Второй тур проходил в марте и был посвящён 70-летию Великой Победы. И здесь уже участие третьеклассников было более конкретным: 2 диплома и 2 сертификата.  Обладателями дипломов стали </a:t>
            </a:r>
            <a:r>
              <a:rPr lang="ru-RU" sz="1200" b="1" i="1" dirty="0" err="1" smtClean="0">
                <a:latin typeface="Calibri" pitchFamily="34" charset="0"/>
                <a:cs typeface="Times New Roman" pitchFamily="18" charset="0"/>
              </a:rPr>
              <a:t>Беккаев</a:t>
            </a:r>
            <a:r>
              <a:rPr lang="ru-RU" sz="1200" b="1" i="1" dirty="0" smtClean="0">
                <a:latin typeface="Calibri" pitchFamily="34" charset="0"/>
                <a:cs typeface="Times New Roman" pitchFamily="18" charset="0"/>
              </a:rPr>
              <a:t> Олег и </a:t>
            </a:r>
            <a:r>
              <a:rPr lang="ru-RU" sz="1200" b="1" i="1" dirty="0" err="1" smtClean="0">
                <a:latin typeface="Calibri" pitchFamily="34" charset="0"/>
                <a:cs typeface="Times New Roman" pitchFamily="18" charset="0"/>
              </a:rPr>
              <a:t>Аркаев</a:t>
            </a:r>
            <a:r>
              <a:rPr lang="ru-RU" sz="1200" b="1" i="1" dirty="0" smtClean="0">
                <a:latin typeface="Calibri" pitchFamily="34" charset="0"/>
                <a:cs typeface="Times New Roman" pitchFamily="18" charset="0"/>
              </a:rPr>
              <a:t> Сослан, сертификатов – </a:t>
            </a:r>
            <a:r>
              <a:rPr lang="ru-RU" sz="1200" b="1" i="1" dirty="0" err="1" smtClean="0">
                <a:latin typeface="Calibri" pitchFamily="34" charset="0"/>
                <a:cs typeface="Times New Roman" pitchFamily="18" charset="0"/>
              </a:rPr>
              <a:t>Хачиров</a:t>
            </a:r>
            <a:r>
              <a:rPr lang="ru-RU" sz="1200" b="1" i="1" dirty="0" smtClean="0">
                <a:latin typeface="Calibri" pitchFamily="34" charset="0"/>
                <a:cs typeface="Times New Roman" pitchFamily="18" charset="0"/>
              </a:rPr>
              <a:t> Сармат и </a:t>
            </a:r>
            <a:r>
              <a:rPr lang="ru-RU" sz="1200" b="1" i="1" dirty="0" err="1" smtClean="0">
                <a:latin typeface="Calibri" pitchFamily="34" charset="0"/>
                <a:cs typeface="Times New Roman" pitchFamily="18" charset="0"/>
              </a:rPr>
              <a:t>Лекоева</a:t>
            </a:r>
            <a:r>
              <a:rPr lang="ru-RU" sz="1200" b="1" i="1" dirty="0" smtClean="0">
                <a:latin typeface="Calibri" pitchFamily="34" charset="0"/>
                <a:cs typeface="Times New Roman" pitchFamily="18" charset="0"/>
              </a:rPr>
              <a:t> Вероника.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smtClean="0">
                <a:latin typeface="Calibri" pitchFamily="34" charset="0"/>
                <a:cs typeface="Times New Roman" pitchFamily="18" charset="0"/>
              </a:rPr>
              <a:t>Не осталась без внимания и учитель  «муравьёв». Джульетта </a:t>
            </a:r>
            <a:r>
              <a:rPr lang="ru-RU" sz="1200" b="1" i="1" dirty="0" err="1" smtClean="0">
                <a:latin typeface="Calibri" pitchFamily="34" charset="0"/>
                <a:cs typeface="Times New Roman" pitchFamily="18" charset="0"/>
              </a:rPr>
              <a:t>Иристоновна</a:t>
            </a:r>
            <a:r>
              <a:rPr lang="ru-RU" sz="1200" b="1" i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latin typeface="Calibri" pitchFamily="34" charset="0"/>
                <a:cs typeface="Times New Roman" pitchFamily="18" charset="0"/>
              </a:rPr>
              <a:t>Секинаева</a:t>
            </a:r>
            <a:r>
              <a:rPr lang="ru-RU" sz="1200" b="1" i="1" dirty="0" smtClean="0">
                <a:latin typeface="Calibri" pitchFamily="34" charset="0"/>
                <a:cs typeface="Times New Roman" pitchFamily="18" charset="0"/>
              </a:rPr>
              <a:t> также была отмечена сертификатом и благодарностью за организацию и проведение олимпиады.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smtClean="0">
                <a:latin typeface="Calibri" pitchFamily="34" charset="0"/>
                <a:cs typeface="Times New Roman" pitchFamily="18" charset="0"/>
              </a:rPr>
              <a:t>                                                      МО-ЛОД-ЦЫ, МУРАВЬИ!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smtClean="0">
                <a:latin typeface="Calibri" pitchFamily="34" charset="0"/>
                <a:cs typeface="Times New Roman" pitchFamily="18" charset="0"/>
              </a:rPr>
              <a:t>                           ПОЗДРАВЛЯЕМ  И ЖЕЛАЕМ НОВЫХ УСПЕХОВ!  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smtClean="0">
                <a:latin typeface="Calibri" pitchFamily="34" charset="0"/>
                <a:cs typeface="Times New Roman" pitchFamily="18" charset="0"/>
              </a:rPr>
              <a:t>                                                                *** 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endParaRPr lang="ru-RU" sz="1200" b="1" i="1" dirty="0" smtClean="0">
              <a:latin typeface="Calibri" pitchFamily="34" charset="0"/>
              <a:cs typeface="Times New Roman" pitchFamily="18" charset="0"/>
            </a:endParaRP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smtClean="0">
                <a:latin typeface="Calibri" pitchFamily="34" charset="0"/>
                <a:cs typeface="Times New Roman" pitchFamily="18" charset="0"/>
              </a:rPr>
              <a:t>А у четвероклассников задачи поответственнее, ведь  в этом году они сдавали настоящий выпускной экзамен в форме малого ЕГЭ  по математике. Результаты ещё не пришли, но будем надеяться , что показатель у всех будет достойный.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smtClean="0">
                <a:latin typeface="Calibri" pitchFamily="34" charset="0"/>
                <a:cs typeface="Times New Roman" pitchFamily="18" charset="0"/>
              </a:rPr>
              <a:t>УДАЧИ ВАМ, ЧЕТВЕРОКЛАССНИКИ!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 smtClean="0">
                <a:latin typeface="Calibri" pitchFamily="34" charset="0"/>
                <a:cs typeface="Times New Roman" pitchFamily="18" charset="0"/>
              </a:rPr>
              <a:t>***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12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8640" y="7020272"/>
            <a:ext cx="640871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Calibri" pitchFamily="34" charset="0"/>
              </a:rPr>
              <a:t>	</a:t>
            </a:r>
          </a:p>
          <a:p>
            <a:r>
              <a:rPr lang="ru-RU" sz="1200" b="1" i="1" dirty="0" smtClean="0">
                <a:latin typeface="Calibri" pitchFamily="34" charset="0"/>
              </a:rPr>
              <a:t>             В апреле проходил и конкурс рисунков, посвящённый Дню космонавтики. Наши дети были участниками, и были даже призёры.</a:t>
            </a:r>
          </a:p>
          <a:p>
            <a:pPr algn="ctr"/>
            <a:r>
              <a:rPr lang="ru-RU" sz="1200" b="1" i="1" dirty="0" smtClean="0">
                <a:latin typeface="Calibri" pitchFamily="34" charset="0"/>
              </a:rPr>
              <a:t>***</a:t>
            </a:r>
          </a:p>
          <a:p>
            <a:pPr algn="ctr"/>
            <a:r>
              <a:rPr lang="ru-RU" sz="1200" b="1" i="1" dirty="0" smtClean="0">
                <a:latin typeface="Calibri" pitchFamily="34" charset="0"/>
              </a:rPr>
              <a:t>      Давид </a:t>
            </a:r>
            <a:r>
              <a:rPr lang="ru-RU" sz="1200" b="1" i="1" dirty="0" err="1" smtClean="0">
                <a:latin typeface="Calibri" pitchFamily="34" charset="0"/>
              </a:rPr>
              <a:t>Азаов</a:t>
            </a:r>
            <a:r>
              <a:rPr lang="ru-RU" sz="1200" b="1" i="1" dirty="0" smtClean="0">
                <a:latin typeface="Calibri" pitchFamily="34" charset="0"/>
              </a:rPr>
              <a:t>, учащийся 11 класса, стал победителем конкурса сочинений ко Дню Победы, учреждённого редакцией газеты «Пульс Осетии»  и выиграл путёвку в г. Сталинград с 7 по 11 мая. </a:t>
            </a:r>
          </a:p>
          <a:p>
            <a:endParaRPr lang="ru-RU" sz="1200" b="1" i="1" dirty="0" smtClean="0">
              <a:latin typeface="Calibri" pitchFamily="34" charset="0"/>
            </a:endParaRPr>
          </a:p>
          <a:p>
            <a:r>
              <a:rPr lang="ru-RU" sz="1600" b="1" i="1" dirty="0" smtClean="0">
                <a:latin typeface="Calibri" pitchFamily="34" charset="0"/>
              </a:rPr>
              <a:t>                                   Молодцы! Так держать!</a:t>
            </a:r>
            <a:endParaRPr lang="ru-RU" sz="1600" b="1" i="1" dirty="0">
              <a:latin typeface="Calibri" pitchFamily="34" charset="0"/>
            </a:endParaRPr>
          </a:p>
        </p:txBody>
      </p:sp>
      <p:pic>
        <p:nvPicPr>
          <p:cNvPr id="26" name="Рисунок 25" descr="http://dg52.mycdn.me/getImage?photoId=535681465747&amp;photoType=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656" y="1259632"/>
            <a:ext cx="2448272" cy="165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8640" y="1187624"/>
            <a:ext cx="6408712" cy="7348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 smtClean="0"/>
              <a:t>	Ко  Дню защитника  Отечества  учащиеся   3 -  4 классов   готовили конкурсную  программу   «А  ну-ка,  мальчики!», но из-за карантина сроки пришлось сместить, и в марте уже проведено было конкурсное мероприятие, посвящённое уже двум событиям - 23-Февраля и 8- Марта. А назвали конкурс «А ну-ка, все!»</a:t>
            </a:r>
          </a:p>
          <a:p>
            <a:endParaRPr lang="ru-RU" sz="1100" b="1" i="1" dirty="0" smtClean="0"/>
          </a:p>
          <a:p>
            <a:r>
              <a:rPr lang="ru-RU" sz="1100" b="1" i="1" dirty="0" smtClean="0"/>
              <a:t>                                                                                                Конкурсы были самые </a:t>
            </a:r>
            <a:r>
              <a:rPr lang="ru-RU" sz="1100" b="1" i="1" dirty="0" err="1" smtClean="0"/>
              <a:t>разнообраз</a:t>
            </a:r>
            <a:r>
              <a:rPr lang="ru-RU" sz="1100" b="1" i="1" dirty="0" smtClean="0"/>
              <a:t>-                                </a:t>
            </a:r>
          </a:p>
          <a:p>
            <a:r>
              <a:rPr lang="ru-RU" sz="1100" b="1" i="1" dirty="0" smtClean="0"/>
              <a:t>                                                                                              </a:t>
            </a:r>
            <a:r>
              <a:rPr lang="ru-RU" sz="1100" b="1" i="1" dirty="0" err="1" smtClean="0"/>
              <a:t>ные</a:t>
            </a:r>
            <a:r>
              <a:rPr lang="ru-RU" sz="1100" b="1" i="1" dirty="0" smtClean="0"/>
              <a:t>: и спортивные, и </a:t>
            </a:r>
          </a:p>
          <a:p>
            <a:r>
              <a:rPr lang="ru-RU" sz="1100" b="1" i="1" dirty="0" smtClean="0"/>
              <a:t>                                                                                                                                 интеллектуальные,  </a:t>
            </a:r>
          </a:p>
          <a:p>
            <a:r>
              <a:rPr lang="ru-RU" sz="1100" b="1" i="1" dirty="0" smtClean="0"/>
              <a:t>                                                                                                                и  даже  хозяйственно-</a:t>
            </a:r>
          </a:p>
          <a:p>
            <a:r>
              <a:rPr lang="ru-RU" sz="1100" b="1" i="1" dirty="0" smtClean="0"/>
              <a:t>                                                                                                                                                           бытовые.</a:t>
            </a:r>
          </a:p>
          <a:p>
            <a:endParaRPr lang="ru-RU" sz="1100" b="1" i="1" dirty="0" smtClean="0"/>
          </a:p>
          <a:p>
            <a:endParaRPr lang="ru-RU" sz="1100" b="1" i="1" dirty="0" smtClean="0"/>
          </a:p>
          <a:p>
            <a:endParaRPr lang="ru-RU" sz="1100" b="1" i="1" dirty="0" smtClean="0"/>
          </a:p>
          <a:p>
            <a:endParaRPr lang="ru-RU" sz="1100" b="1" i="1" dirty="0" smtClean="0"/>
          </a:p>
          <a:p>
            <a:endParaRPr lang="ru-RU" sz="1100" b="1" i="1" dirty="0" smtClean="0"/>
          </a:p>
          <a:p>
            <a:endParaRPr lang="ru-RU" sz="1100" b="1" i="1" dirty="0" smtClean="0"/>
          </a:p>
          <a:p>
            <a:endParaRPr lang="ru-RU" sz="1100" b="1" i="1" dirty="0" smtClean="0"/>
          </a:p>
          <a:p>
            <a:endParaRPr lang="ru-RU" sz="1100" b="1" i="1" dirty="0" smtClean="0"/>
          </a:p>
          <a:p>
            <a:endParaRPr lang="ru-RU" sz="1100" b="1" i="1" dirty="0" smtClean="0"/>
          </a:p>
          <a:p>
            <a:endParaRPr lang="ru-RU" sz="1100" b="1" i="1" dirty="0" smtClean="0"/>
          </a:p>
          <a:p>
            <a:endParaRPr lang="ru-RU" sz="1100" b="1" i="1" dirty="0" smtClean="0"/>
          </a:p>
          <a:p>
            <a:endParaRPr lang="ru-RU" sz="1100" b="1" i="1" dirty="0" smtClean="0"/>
          </a:p>
          <a:p>
            <a:endParaRPr lang="ru-RU" sz="1100" b="1" i="1" dirty="0" smtClean="0"/>
          </a:p>
          <a:p>
            <a:endParaRPr lang="ru-RU" sz="1100" b="1" i="1" dirty="0" smtClean="0"/>
          </a:p>
          <a:p>
            <a:r>
              <a:rPr lang="ru-RU" sz="1100" b="1" i="1" dirty="0" smtClean="0"/>
              <a:t>  </a:t>
            </a:r>
          </a:p>
          <a:p>
            <a:r>
              <a:rPr lang="ru-RU" sz="1100" b="1" i="1" dirty="0" smtClean="0"/>
              <a:t>	Весело и задорно проходили соревнования  в атмосфере  праздника. В результате  четвероклассники оказались немного сильнее, всего на один балл опередили они своих соперников. </a:t>
            </a:r>
          </a:p>
          <a:p>
            <a:r>
              <a:rPr lang="ru-RU" sz="1100" b="1" i="1" dirty="0" smtClean="0"/>
              <a:t>	 </a:t>
            </a:r>
          </a:p>
          <a:p>
            <a:pPr algn="ctr"/>
            <a:r>
              <a:rPr lang="ru-RU" sz="1100" b="1" i="1" dirty="0" smtClean="0"/>
              <a:t>***</a:t>
            </a:r>
            <a:endParaRPr lang="ru-RU" sz="1100" b="1" i="1" dirty="0" smtClean="0"/>
          </a:p>
          <a:p>
            <a:endParaRPr lang="ru-RU" sz="1100" b="1" i="1" dirty="0" smtClean="0"/>
          </a:p>
          <a:p>
            <a:endParaRPr lang="ru-RU" sz="1100" b="1" i="1" dirty="0" smtClean="0"/>
          </a:p>
          <a:p>
            <a:r>
              <a:rPr lang="ru-RU" sz="1100" b="1" i="1" dirty="0" smtClean="0"/>
              <a:t>                         18 апреля в районе проводилась также спартакиада школьников, на которой команда нашей школы заняла  второе </a:t>
            </a:r>
            <a:r>
              <a:rPr lang="ru-RU" sz="1100" b="1" i="1" dirty="0" smtClean="0"/>
              <a:t>место.</a:t>
            </a:r>
          </a:p>
          <a:p>
            <a:pPr algn="ctr"/>
            <a:endParaRPr lang="ru-RU" sz="1100" b="1" i="1" dirty="0" smtClean="0"/>
          </a:p>
          <a:p>
            <a:pPr algn="ctr"/>
            <a:r>
              <a:rPr lang="ru-RU" sz="1100" b="1" i="1" smtClean="0"/>
              <a:t>***</a:t>
            </a:r>
            <a:endParaRPr lang="ru-RU" sz="1100" b="1" i="1" dirty="0" smtClean="0"/>
          </a:p>
          <a:p>
            <a:endParaRPr lang="ru-RU" sz="1100" b="1" i="1" dirty="0" smtClean="0"/>
          </a:p>
          <a:p>
            <a:r>
              <a:rPr lang="ru-RU" sz="1100" b="1" i="1" dirty="0" smtClean="0"/>
              <a:t>	 25 апреля сборная района, в которую вошли и наши спортсмены, выехала на республиканские состязания.</a:t>
            </a:r>
            <a:endParaRPr lang="ru-RU" sz="1050" b="1" i="1" dirty="0" smtClean="0"/>
          </a:p>
          <a:p>
            <a:endParaRPr lang="ru-RU" sz="1050" b="1" i="1" dirty="0" smtClean="0"/>
          </a:p>
          <a:p>
            <a:r>
              <a:rPr lang="ru-RU" sz="1050" b="1" i="1" dirty="0" smtClean="0"/>
              <a:t>  </a:t>
            </a:r>
          </a:p>
          <a:p>
            <a:endParaRPr lang="ru-RU" sz="1050" b="1" i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260647" y="611560"/>
            <a:ext cx="5040561" cy="504453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 smtClean="0"/>
              <a:t>А ну-ка, все!</a:t>
            </a:r>
            <a:endParaRPr lang="ru-RU" sz="18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6632" y="4283968"/>
            <a:ext cx="3384376" cy="91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b="1" i="1" dirty="0" smtClean="0"/>
          </a:p>
          <a:p>
            <a:r>
              <a:rPr lang="ru-RU" sz="1100" b="1" i="1" dirty="0" smtClean="0"/>
              <a:t>	</a:t>
            </a:r>
            <a:endParaRPr lang="ru-RU" sz="1050" b="1" i="1" dirty="0" smtClean="0"/>
          </a:p>
          <a:p>
            <a:endParaRPr lang="ru-RU" sz="1050" b="1" i="1" dirty="0" smtClean="0"/>
          </a:p>
          <a:p>
            <a:endParaRPr lang="ru-RU" sz="1050" b="1" i="1" dirty="0" smtClean="0"/>
          </a:p>
          <a:p>
            <a:r>
              <a:rPr lang="ru-RU" sz="1050" b="1" i="1" dirty="0" smtClean="0"/>
              <a:t>	 </a:t>
            </a:r>
            <a:endParaRPr lang="ru-RU" sz="1050" b="1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459432" y="8676456"/>
            <a:ext cx="7128792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000" b="1" i="1" dirty="0" smtClean="0">
                <a:latin typeface="Arial" charset="0"/>
                <a:cs typeface="Times New Roman" pitchFamily="18" charset="0"/>
              </a:rPr>
              <a:t>        </a:t>
            </a:r>
            <a:r>
              <a:rPr lang="ru-RU" sz="800" b="1" i="1" dirty="0" smtClean="0">
                <a:latin typeface="Arial" charset="0"/>
                <a:cs typeface="Times New Roman" pitchFamily="18" charset="0"/>
              </a:rPr>
              <a:t>Над номером работали: Хакимова Э.Н., </a:t>
            </a:r>
            <a:r>
              <a:rPr lang="ru-RU" sz="800" b="1" i="1" dirty="0" err="1" smtClean="0">
                <a:latin typeface="Arial" charset="0"/>
                <a:cs typeface="Times New Roman" pitchFamily="18" charset="0"/>
              </a:rPr>
              <a:t>Сабанова</a:t>
            </a:r>
            <a:r>
              <a:rPr lang="ru-RU" sz="800" b="1" i="1" dirty="0" smtClean="0">
                <a:latin typeface="Arial" charset="0"/>
                <a:cs typeface="Times New Roman" pitchFamily="18" charset="0"/>
              </a:rPr>
              <a:t> Люда, Кабалоева </a:t>
            </a:r>
            <a:r>
              <a:rPr lang="ru-RU" sz="800" b="1" i="1" dirty="0" err="1" smtClean="0">
                <a:latin typeface="Arial" charset="0"/>
                <a:cs typeface="Times New Roman" pitchFamily="18" charset="0"/>
              </a:rPr>
              <a:t>Агунда</a:t>
            </a:r>
            <a:r>
              <a:rPr lang="ru-RU" sz="800" b="1" i="1" dirty="0" smtClean="0">
                <a:latin typeface="Arial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36712" y="5222552"/>
            <a:ext cx="39604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b="1" i="1" dirty="0" smtClean="0"/>
          </a:p>
          <a:p>
            <a:endParaRPr lang="ru-RU" sz="1100" b="1" i="1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88640" y="5558045"/>
            <a:ext cx="64807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/>
              <a:t>	</a:t>
            </a:r>
            <a:endParaRPr lang="ru-RU" sz="1050" b="1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21088" y="4788024"/>
            <a:ext cx="252028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i="1" dirty="0" smtClean="0"/>
              <a:t>       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60648" y="7164288"/>
            <a:ext cx="60486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</a:p>
          <a:p>
            <a:r>
              <a:rPr lang="ru-RU" dirty="0" smtClean="0"/>
              <a:t>    </a:t>
            </a:r>
          </a:p>
          <a:p>
            <a:r>
              <a:rPr lang="ru-RU" dirty="0" smtClean="0"/>
              <a:t>  </a:t>
            </a:r>
            <a:endParaRPr lang="ru-RU" sz="1050" b="1" i="1" dirty="0"/>
          </a:p>
        </p:txBody>
      </p:sp>
      <p:sp>
        <p:nvSpPr>
          <p:cNvPr id="2050" name="AutoShape 2" descr="https://apf.mail.ru/cgi-bin/readmsg/20150313_124207.jpg?id=14300389610000000019%3B0%3B3&amp;x-email=ella.khakimova%40mail.ru&amp;exif=1&amp;bs=3605201&amp;bl=1907037&amp;ct=image%2Fjpeg&amp;cn=20150313_124207.jpg&amp;cte=bin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s://apf.mail.ru/cgi-bin/readmsg/20150313_124207.jpg?id=14300389610000000019%3B0%3B3&amp;x-email=ella.khakimova%40mail.ru&amp;exif=1&amp;bs=3605201&amp;bl=1907037&amp;ct=image%2Fjpeg&amp;cn=20150313_124207.jpg&amp;cte=bin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ноут1\Desktop\20150313_1242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94457">
            <a:off x="444347" y="2385493"/>
            <a:ext cx="3068799" cy="1726199"/>
          </a:xfrm>
          <a:prstGeom prst="rect">
            <a:avLst/>
          </a:prstGeom>
          <a:noFill/>
        </p:spPr>
      </p:pic>
      <p:pic>
        <p:nvPicPr>
          <p:cNvPr id="2054" name="Picture 6" descr="C:\Users\ноут1\Desktop\20150313_1305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42026">
            <a:off x="3442795" y="3539444"/>
            <a:ext cx="2923766" cy="1644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4014</TotalTime>
  <Words>255</Words>
  <Application>Microsoft Office PowerPoint</Application>
  <PresentationFormat>Экран (4:3)</PresentationFormat>
  <Paragraphs>95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Городская</vt:lpstr>
      <vt:lpstr>НАША ЖИЗНЬ Газета МКОУ СОШ №2 с. Дур-Дур Издается  с  января 2010 года.</vt:lpstr>
      <vt:lpstr>А ну-ка, все!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ноут1</dc:creator>
  <cp:lastModifiedBy>ноут1</cp:lastModifiedBy>
  <cp:revision>254</cp:revision>
  <dcterms:created xsi:type="dcterms:W3CDTF">2013-05-22T10:36:45Z</dcterms:created>
  <dcterms:modified xsi:type="dcterms:W3CDTF">2015-04-26T10:42:46Z</dcterms:modified>
</cp:coreProperties>
</file>